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3" r:id="rId1"/>
  </p:sldMasterIdLst>
  <p:notesMasterIdLst>
    <p:notesMasterId r:id="rId23"/>
  </p:notesMasterIdLst>
  <p:sldIdLst>
    <p:sldId id="256" r:id="rId2"/>
    <p:sldId id="258" r:id="rId3"/>
    <p:sldId id="260" r:id="rId4"/>
    <p:sldId id="261" r:id="rId5"/>
    <p:sldId id="311" r:id="rId6"/>
    <p:sldId id="312" r:id="rId7"/>
    <p:sldId id="313" r:id="rId8"/>
    <p:sldId id="314" r:id="rId9"/>
    <p:sldId id="315" r:id="rId10"/>
    <p:sldId id="316" r:id="rId11"/>
    <p:sldId id="317" r:id="rId12"/>
    <p:sldId id="318" r:id="rId13"/>
    <p:sldId id="319" r:id="rId14"/>
    <p:sldId id="320" r:id="rId15"/>
    <p:sldId id="322" r:id="rId16"/>
    <p:sldId id="323" r:id="rId17"/>
    <p:sldId id="324" r:id="rId18"/>
    <p:sldId id="325" r:id="rId19"/>
    <p:sldId id="326" r:id="rId20"/>
    <p:sldId id="327" r:id="rId21"/>
    <p:sldId id="321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ontserrat Light" panose="00000400000000000000" pitchFamily="2" charset="-93"/>
      <p:regular r:id="rId28"/>
      <p:bold r:id="rId29"/>
      <p:italic r:id="rId30"/>
      <p:boldItalic r:id="rId31"/>
    </p:embeddedFont>
    <p:embeddedFont>
      <p:font typeface="Open Sans ExtraBold" panose="020B0906030804020204" pitchFamily="34" charset="0"/>
      <p:bold r:id="rId32"/>
      <p:boldItalic r:id="rId33"/>
    </p:embeddedFont>
    <p:embeddedFont>
      <p:font typeface="Work Sans" pitchFamily="2" charset="-93"/>
      <p:regular r:id="rId34"/>
      <p:bold r:id="rId35"/>
      <p:italic r:id="rId36"/>
      <p:boldItalic r:id="rId37"/>
    </p:embeddedFont>
    <p:embeddedFont>
      <p:font typeface="Work Sans ExtraBold" pitchFamily="2" charset="-93"/>
      <p:bold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97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35911A-BBB0-46EF-BE21-B33B16B11F19}">
  <a:tblStyle styleId="{F135911A-BBB0-46EF-BE21-B33B16B11F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37" y="24"/>
      </p:cViewPr>
      <p:guideLst>
        <p:guide pos="97"/>
        <p:guide orient="horz" pos="162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63711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305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955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7170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6420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98967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74983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93038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331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d3aa2a3e7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d3aa2a3e7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7432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8034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986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37106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2100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08200" y="1855725"/>
            <a:ext cx="6327600" cy="132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273000"/>
            <a:ext cx="7717500" cy="4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195" y="2795769"/>
            <a:ext cx="2217513" cy="2346590"/>
          </a:xfrm>
          <a:custGeom>
            <a:avLst/>
            <a:gdLst/>
            <a:ahLst/>
            <a:cxnLst/>
            <a:rect l="l" t="t" r="r" b="b"/>
            <a:pathLst>
              <a:path w="25529" h="27015" extrusionOk="0">
                <a:moveTo>
                  <a:pt x="1" y="0"/>
                </a:moveTo>
                <a:lnTo>
                  <a:pt x="1" y="27015"/>
                </a:lnTo>
                <a:lnTo>
                  <a:pt x="25008" y="27015"/>
                </a:lnTo>
                <a:cubicBezTo>
                  <a:pt x="25033" y="26900"/>
                  <a:pt x="25046" y="26799"/>
                  <a:pt x="25071" y="26684"/>
                </a:cubicBezTo>
                <a:cubicBezTo>
                  <a:pt x="25249" y="25680"/>
                  <a:pt x="25364" y="24677"/>
                  <a:pt x="25427" y="23673"/>
                </a:cubicBezTo>
                <a:cubicBezTo>
                  <a:pt x="25529" y="21513"/>
                  <a:pt x="25122" y="19251"/>
                  <a:pt x="23559" y="17663"/>
                </a:cubicBezTo>
                <a:cubicBezTo>
                  <a:pt x="20586" y="14651"/>
                  <a:pt x="15910" y="14880"/>
                  <a:pt x="12009" y="14473"/>
                </a:cubicBezTo>
                <a:cubicBezTo>
                  <a:pt x="11221" y="14397"/>
                  <a:pt x="10446" y="14257"/>
                  <a:pt x="9684" y="14028"/>
                </a:cubicBezTo>
                <a:cubicBezTo>
                  <a:pt x="8972" y="13838"/>
                  <a:pt x="8311" y="13482"/>
                  <a:pt x="7765" y="12986"/>
                </a:cubicBezTo>
                <a:cubicBezTo>
                  <a:pt x="7650" y="12898"/>
                  <a:pt x="7549" y="12783"/>
                  <a:pt x="7460" y="12682"/>
                </a:cubicBezTo>
                <a:cubicBezTo>
                  <a:pt x="7320" y="12529"/>
                  <a:pt x="7206" y="12377"/>
                  <a:pt x="7091" y="12211"/>
                </a:cubicBezTo>
                <a:cubicBezTo>
                  <a:pt x="6850" y="11830"/>
                  <a:pt x="6647" y="11436"/>
                  <a:pt x="6494" y="11030"/>
                </a:cubicBezTo>
                <a:cubicBezTo>
                  <a:pt x="6100" y="10064"/>
                  <a:pt x="6011" y="8997"/>
                  <a:pt x="5808" y="7980"/>
                </a:cubicBezTo>
                <a:cubicBezTo>
                  <a:pt x="5465" y="6150"/>
                  <a:pt x="4995" y="4206"/>
                  <a:pt x="3762" y="2758"/>
                </a:cubicBezTo>
                <a:cubicBezTo>
                  <a:pt x="2619" y="1398"/>
                  <a:pt x="1335" y="508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24" y="2523100"/>
            <a:ext cx="2517710" cy="2620381"/>
          </a:xfrm>
          <a:custGeom>
            <a:avLst/>
            <a:gdLst/>
            <a:ahLst/>
            <a:cxnLst/>
            <a:rect l="l" t="t" r="r" b="b"/>
            <a:pathLst>
              <a:path w="28985" h="30167" extrusionOk="0">
                <a:moveTo>
                  <a:pt x="1" y="1"/>
                </a:moveTo>
                <a:lnTo>
                  <a:pt x="1" y="331"/>
                </a:lnTo>
                <a:cubicBezTo>
                  <a:pt x="1678" y="801"/>
                  <a:pt x="3330" y="1767"/>
                  <a:pt x="4842" y="3444"/>
                </a:cubicBezTo>
                <a:cubicBezTo>
                  <a:pt x="6201" y="4956"/>
                  <a:pt x="6748" y="6951"/>
                  <a:pt x="7142" y="8705"/>
                </a:cubicBezTo>
                <a:cubicBezTo>
                  <a:pt x="7193" y="8959"/>
                  <a:pt x="7256" y="9226"/>
                  <a:pt x="7294" y="9493"/>
                </a:cubicBezTo>
                <a:cubicBezTo>
                  <a:pt x="7459" y="10268"/>
                  <a:pt x="7612" y="11081"/>
                  <a:pt x="7955" y="11831"/>
                </a:cubicBezTo>
                <a:cubicBezTo>
                  <a:pt x="8133" y="12275"/>
                  <a:pt x="8374" y="12682"/>
                  <a:pt x="8641" y="13076"/>
                </a:cubicBezTo>
                <a:cubicBezTo>
                  <a:pt x="8781" y="13254"/>
                  <a:pt x="8921" y="13419"/>
                  <a:pt x="9073" y="13584"/>
                </a:cubicBezTo>
                <a:cubicBezTo>
                  <a:pt x="9175" y="13698"/>
                  <a:pt x="9289" y="13800"/>
                  <a:pt x="9416" y="13915"/>
                </a:cubicBezTo>
                <a:cubicBezTo>
                  <a:pt x="10039" y="14435"/>
                  <a:pt x="10763" y="14829"/>
                  <a:pt x="11551" y="15045"/>
                </a:cubicBezTo>
                <a:cubicBezTo>
                  <a:pt x="12377" y="15287"/>
                  <a:pt x="13228" y="15465"/>
                  <a:pt x="14092" y="15554"/>
                </a:cubicBezTo>
                <a:cubicBezTo>
                  <a:pt x="14817" y="15643"/>
                  <a:pt x="15554" y="15719"/>
                  <a:pt x="16329" y="15795"/>
                </a:cubicBezTo>
                <a:cubicBezTo>
                  <a:pt x="20001" y="16138"/>
                  <a:pt x="23800" y="16507"/>
                  <a:pt x="26469" y="19048"/>
                </a:cubicBezTo>
                <a:cubicBezTo>
                  <a:pt x="27930" y="20458"/>
                  <a:pt x="28642" y="22479"/>
                  <a:pt x="28578" y="25058"/>
                </a:cubicBezTo>
                <a:cubicBezTo>
                  <a:pt x="28540" y="26062"/>
                  <a:pt x="28438" y="27079"/>
                  <a:pt x="28273" y="28070"/>
                </a:cubicBezTo>
                <a:cubicBezTo>
                  <a:pt x="28210" y="28540"/>
                  <a:pt x="28108" y="29010"/>
                  <a:pt x="28019" y="29468"/>
                </a:cubicBezTo>
                <a:cubicBezTo>
                  <a:pt x="27968" y="29696"/>
                  <a:pt x="27917" y="29938"/>
                  <a:pt x="27879" y="30166"/>
                </a:cubicBezTo>
                <a:lnTo>
                  <a:pt x="28197" y="30166"/>
                </a:lnTo>
                <a:cubicBezTo>
                  <a:pt x="28235" y="29950"/>
                  <a:pt x="28286" y="29747"/>
                  <a:pt x="28324" y="29531"/>
                </a:cubicBezTo>
                <a:cubicBezTo>
                  <a:pt x="28438" y="29061"/>
                  <a:pt x="28540" y="28591"/>
                  <a:pt x="28616" y="28121"/>
                </a:cubicBezTo>
                <a:cubicBezTo>
                  <a:pt x="28781" y="27104"/>
                  <a:pt x="28883" y="26088"/>
                  <a:pt x="28921" y="25058"/>
                </a:cubicBezTo>
                <a:cubicBezTo>
                  <a:pt x="28985" y="22390"/>
                  <a:pt x="28235" y="20281"/>
                  <a:pt x="26698" y="18819"/>
                </a:cubicBezTo>
                <a:cubicBezTo>
                  <a:pt x="23953" y="16189"/>
                  <a:pt x="20103" y="15821"/>
                  <a:pt x="16367" y="15465"/>
                </a:cubicBezTo>
                <a:cubicBezTo>
                  <a:pt x="15592" y="15401"/>
                  <a:pt x="14855" y="15325"/>
                  <a:pt x="14131" y="15236"/>
                </a:cubicBezTo>
                <a:cubicBezTo>
                  <a:pt x="13292" y="15147"/>
                  <a:pt x="12466" y="14982"/>
                  <a:pt x="11653" y="14740"/>
                </a:cubicBezTo>
                <a:cubicBezTo>
                  <a:pt x="10738" y="14448"/>
                  <a:pt x="10306" y="14219"/>
                  <a:pt x="9620" y="13660"/>
                </a:cubicBezTo>
                <a:cubicBezTo>
                  <a:pt x="9505" y="13559"/>
                  <a:pt x="9404" y="13457"/>
                  <a:pt x="9302" y="13355"/>
                </a:cubicBezTo>
                <a:cubicBezTo>
                  <a:pt x="9162" y="13203"/>
                  <a:pt x="9022" y="13050"/>
                  <a:pt x="8908" y="12885"/>
                </a:cubicBezTo>
                <a:cubicBezTo>
                  <a:pt x="8641" y="12517"/>
                  <a:pt x="8425" y="12123"/>
                  <a:pt x="8247" y="11704"/>
                </a:cubicBezTo>
                <a:cubicBezTo>
                  <a:pt x="7930" y="10979"/>
                  <a:pt x="7777" y="10191"/>
                  <a:pt x="7612" y="9429"/>
                </a:cubicBezTo>
                <a:cubicBezTo>
                  <a:pt x="7561" y="9162"/>
                  <a:pt x="7510" y="8895"/>
                  <a:pt x="7459" y="8629"/>
                </a:cubicBezTo>
                <a:cubicBezTo>
                  <a:pt x="7053" y="6837"/>
                  <a:pt x="6506" y="4791"/>
                  <a:pt x="5083" y="3228"/>
                </a:cubicBezTo>
                <a:cubicBezTo>
                  <a:pt x="3609" y="1602"/>
                  <a:pt x="1907" y="522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13;p2"/>
          <p:cNvSpPr/>
          <p:nvPr/>
        </p:nvSpPr>
        <p:spPr>
          <a:xfrm>
            <a:off x="6843660" y="0"/>
            <a:ext cx="2300348" cy="1795036"/>
          </a:xfrm>
          <a:custGeom>
            <a:avLst/>
            <a:gdLst/>
            <a:ahLst/>
            <a:cxnLst/>
            <a:rect l="l" t="t" r="r" b="b"/>
            <a:pathLst>
              <a:path w="30446" h="23758" extrusionOk="0">
                <a:moveTo>
                  <a:pt x="0" y="0"/>
                </a:moveTo>
                <a:cubicBezTo>
                  <a:pt x="13" y="51"/>
                  <a:pt x="26" y="102"/>
                  <a:pt x="38" y="165"/>
                </a:cubicBezTo>
                <a:cubicBezTo>
                  <a:pt x="750" y="2313"/>
                  <a:pt x="2389" y="4104"/>
                  <a:pt x="4778" y="5362"/>
                </a:cubicBezTo>
                <a:cubicBezTo>
                  <a:pt x="6468" y="6252"/>
                  <a:pt x="8361" y="6824"/>
                  <a:pt x="10204" y="7370"/>
                </a:cubicBezTo>
                <a:cubicBezTo>
                  <a:pt x="13736" y="8412"/>
                  <a:pt x="17396" y="9505"/>
                  <a:pt x="19442" y="12948"/>
                </a:cubicBezTo>
                <a:cubicBezTo>
                  <a:pt x="20242" y="14308"/>
                  <a:pt x="20572" y="15985"/>
                  <a:pt x="20903" y="17599"/>
                </a:cubicBezTo>
                <a:cubicBezTo>
                  <a:pt x="21271" y="19390"/>
                  <a:pt x="21614" y="21080"/>
                  <a:pt x="22555" y="22237"/>
                </a:cubicBezTo>
                <a:cubicBezTo>
                  <a:pt x="23375" y="23257"/>
                  <a:pt x="24564" y="23757"/>
                  <a:pt x="26247" y="23757"/>
                </a:cubicBezTo>
                <a:cubicBezTo>
                  <a:pt x="26703" y="23757"/>
                  <a:pt x="27195" y="23720"/>
                  <a:pt x="27726" y="23647"/>
                </a:cubicBezTo>
                <a:cubicBezTo>
                  <a:pt x="28667" y="23507"/>
                  <a:pt x="29582" y="23228"/>
                  <a:pt x="30446" y="22834"/>
                </a:cubicBezTo>
                <a:lnTo>
                  <a:pt x="3044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4;p2"/>
          <p:cNvSpPr/>
          <p:nvPr/>
        </p:nvSpPr>
        <p:spPr>
          <a:xfrm>
            <a:off x="6479780" y="0"/>
            <a:ext cx="2664220" cy="2161100"/>
          </a:xfrm>
          <a:custGeom>
            <a:avLst/>
            <a:gdLst/>
            <a:ahLst/>
            <a:cxnLst/>
            <a:rect l="l" t="t" r="r" b="b"/>
            <a:pathLst>
              <a:path w="35262" h="28603" extrusionOk="0">
                <a:moveTo>
                  <a:pt x="0" y="0"/>
                </a:moveTo>
                <a:cubicBezTo>
                  <a:pt x="369" y="1703"/>
                  <a:pt x="1195" y="3278"/>
                  <a:pt x="2402" y="4549"/>
                </a:cubicBezTo>
                <a:cubicBezTo>
                  <a:pt x="3876" y="6087"/>
                  <a:pt x="5858" y="6938"/>
                  <a:pt x="7815" y="7688"/>
                </a:cubicBezTo>
                <a:cubicBezTo>
                  <a:pt x="9835" y="8450"/>
                  <a:pt x="11894" y="9174"/>
                  <a:pt x="13749" y="10280"/>
                </a:cubicBezTo>
                <a:lnTo>
                  <a:pt x="13787" y="10292"/>
                </a:lnTo>
                <a:cubicBezTo>
                  <a:pt x="15541" y="11309"/>
                  <a:pt x="16900" y="12872"/>
                  <a:pt x="17675" y="14740"/>
                </a:cubicBezTo>
                <a:cubicBezTo>
                  <a:pt x="18387" y="16506"/>
                  <a:pt x="18641" y="18425"/>
                  <a:pt x="19175" y="20255"/>
                </a:cubicBezTo>
                <a:cubicBezTo>
                  <a:pt x="19696" y="22072"/>
                  <a:pt x="20573" y="23889"/>
                  <a:pt x="22161" y="25020"/>
                </a:cubicBezTo>
                <a:cubicBezTo>
                  <a:pt x="26380" y="28031"/>
                  <a:pt x="31119" y="25070"/>
                  <a:pt x="35262" y="28603"/>
                </a:cubicBezTo>
                <a:lnTo>
                  <a:pt x="35262" y="23177"/>
                </a:lnTo>
                <a:cubicBezTo>
                  <a:pt x="34410" y="23558"/>
                  <a:pt x="33508" y="23825"/>
                  <a:pt x="32581" y="23952"/>
                </a:cubicBezTo>
                <a:cubicBezTo>
                  <a:pt x="32072" y="24028"/>
                  <a:pt x="31564" y="24067"/>
                  <a:pt x="31056" y="24067"/>
                </a:cubicBezTo>
                <a:cubicBezTo>
                  <a:pt x="29277" y="24067"/>
                  <a:pt x="28006" y="23533"/>
                  <a:pt x="27117" y="22440"/>
                </a:cubicBezTo>
                <a:cubicBezTo>
                  <a:pt x="26138" y="21220"/>
                  <a:pt x="25782" y="19492"/>
                  <a:pt x="25414" y="17650"/>
                </a:cubicBezTo>
                <a:cubicBezTo>
                  <a:pt x="25096" y="16061"/>
                  <a:pt x="24753" y="14422"/>
                  <a:pt x="23978" y="13113"/>
                </a:cubicBezTo>
                <a:cubicBezTo>
                  <a:pt x="22008" y="9771"/>
                  <a:pt x="18565" y="8742"/>
                  <a:pt x="14931" y="7662"/>
                </a:cubicBezTo>
                <a:cubicBezTo>
                  <a:pt x="13076" y="7116"/>
                  <a:pt x="11157" y="6557"/>
                  <a:pt x="9441" y="5642"/>
                </a:cubicBezTo>
                <a:cubicBezTo>
                  <a:pt x="6976" y="4346"/>
                  <a:pt x="5286" y="2491"/>
                  <a:pt x="4549" y="254"/>
                </a:cubicBezTo>
                <a:cubicBezTo>
                  <a:pt x="4524" y="178"/>
                  <a:pt x="4499" y="89"/>
                  <a:pt x="447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" name="Google Shape;15;p2"/>
          <p:cNvGrpSpPr/>
          <p:nvPr/>
        </p:nvGrpSpPr>
        <p:grpSpPr>
          <a:xfrm>
            <a:off x="440375" y="609196"/>
            <a:ext cx="805042" cy="805600"/>
            <a:chOff x="310700" y="136696"/>
            <a:chExt cx="805042" cy="805600"/>
          </a:xfrm>
        </p:grpSpPr>
        <p:sp>
          <p:nvSpPr>
            <p:cNvPr id="16" name="Google Shape;16;p2"/>
            <p:cNvSpPr/>
            <p:nvPr/>
          </p:nvSpPr>
          <p:spPr>
            <a:xfrm rot="802252">
              <a:off x="379015" y="204913"/>
              <a:ext cx="668414" cy="669165"/>
            </a:xfrm>
            <a:custGeom>
              <a:avLst/>
              <a:gdLst/>
              <a:ahLst/>
              <a:cxnLst/>
              <a:rect l="l" t="t" r="r" b="b"/>
              <a:pathLst>
                <a:path w="12453" h="12467" extrusionOk="0">
                  <a:moveTo>
                    <a:pt x="8692" y="509"/>
                  </a:moveTo>
                  <a:lnTo>
                    <a:pt x="12059" y="4029"/>
                  </a:lnTo>
                  <a:cubicBezTo>
                    <a:pt x="11970" y="3813"/>
                    <a:pt x="11881" y="3610"/>
                    <a:pt x="11779" y="3406"/>
                  </a:cubicBezTo>
                  <a:cubicBezTo>
                    <a:pt x="11767" y="3381"/>
                    <a:pt x="11741" y="3356"/>
                    <a:pt x="11716" y="3330"/>
                  </a:cubicBezTo>
                  <a:lnTo>
                    <a:pt x="9390" y="878"/>
                  </a:lnTo>
                  <a:cubicBezTo>
                    <a:pt x="9365" y="852"/>
                    <a:pt x="9340" y="827"/>
                    <a:pt x="9302" y="814"/>
                  </a:cubicBezTo>
                  <a:cubicBezTo>
                    <a:pt x="9111" y="700"/>
                    <a:pt x="8908" y="598"/>
                    <a:pt x="8692" y="509"/>
                  </a:cubicBezTo>
                  <a:close/>
                  <a:moveTo>
                    <a:pt x="7116" y="64"/>
                  </a:moveTo>
                  <a:lnTo>
                    <a:pt x="12427" y="5617"/>
                  </a:lnTo>
                  <a:cubicBezTo>
                    <a:pt x="12415" y="5516"/>
                    <a:pt x="12402" y="5414"/>
                    <a:pt x="12389" y="5312"/>
                  </a:cubicBezTo>
                  <a:cubicBezTo>
                    <a:pt x="12377" y="5249"/>
                    <a:pt x="12351" y="5185"/>
                    <a:pt x="12300" y="5134"/>
                  </a:cubicBezTo>
                  <a:lnTo>
                    <a:pt x="7599" y="204"/>
                  </a:lnTo>
                  <a:cubicBezTo>
                    <a:pt x="7548" y="153"/>
                    <a:pt x="7497" y="128"/>
                    <a:pt x="7421" y="115"/>
                  </a:cubicBezTo>
                  <a:cubicBezTo>
                    <a:pt x="7319" y="90"/>
                    <a:pt x="7218" y="77"/>
                    <a:pt x="7116" y="64"/>
                  </a:cubicBezTo>
                  <a:close/>
                  <a:moveTo>
                    <a:pt x="5909" y="1"/>
                  </a:moveTo>
                  <a:lnTo>
                    <a:pt x="12427" y="6837"/>
                  </a:lnTo>
                  <a:cubicBezTo>
                    <a:pt x="12427" y="6774"/>
                    <a:pt x="12440" y="6710"/>
                    <a:pt x="12440" y="6647"/>
                  </a:cubicBezTo>
                  <a:cubicBezTo>
                    <a:pt x="12453" y="6545"/>
                    <a:pt x="12415" y="6456"/>
                    <a:pt x="12351" y="6392"/>
                  </a:cubicBezTo>
                  <a:lnTo>
                    <a:pt x="12351" y="6405"/>
                  </a:lnTo>
                  <a:lnTo>
                    <a:pt x="6341" y="103"/>
                  </a:lnTo>
                  <a:cubicBezTo>
                    <a:pt x="6277" y="39"/>
                    <a:pt x="6188" y="1"/>
                    <a:pt x="6099" y="1"/>
                  </a:cubicBezTo>
                  <a:close/>
                  <a:moveTo>
                    <a:pt x="5046" y="113"/>
                  </a:moveTo>
                  <a:cubicBezTo>
                    <a:pt x="5033" y="113"/>
                    <a:pt x="5020" y="114"/>
                    <a:pt x="5007" y="115"/>
                  </a:cubicBezTo>
                  <a:lnTo>
                    <a:pt x="4892" y="141"/>
                  </a:lnTo>
                  <a:lnTo>
                    <a:pt x="12249" y="7841"/>
                  </a:lnTo>
                  <a:cubicBezTo>
                    <a:pt x="12249" y="7816"/>
                    <a:pt x="12262" y="7777"/>
                    <a:pt x="12275" y="7739"/>
                  </a:cubicBezTo>
                  <a:cubicBezTo>
                    <a:pt x="12300" y="7625"/>
                    <a:pt x="12262" y="7511"/>
                    <a:pt x="12186" y="7434"/>
                  </a:cubicBezTo>
                  <a:lnTo>
                    <a:pt x="5299" y="217"/>
                  </a:lnTo>
                  <a:cubicBezTo>
                    <a:pt x="5232" y="150"/>
                    <a:pt x="5137" y="113"/>
                    <a:pt x="5046" y="113"/>
                  </a:cubicBezTo>
                  <a:close/>
                  <a:moveTo>
                    <a:pt x="4158" y="365"/>
                  </a:moveTo>
                  <a:cubicBezTo>
                    <a:pt x="4122" y="365"/>
                    <a:pt x="4087" y="371"/>
                    <a:pt x="4054" y="382"/>
                  </a:cubicBezTo>
                  <a:lnTo>
                    <a:pt x="4003" y="408"/>
                  </a:lnTo>
                  <a:lnTo>
                    <a:pt x="11945" y="8730"/>
                  </a:lnTo>
                  <a:cubicBezTo>
                    <a:pt x="11945" y="8718"/>
                    <a:pt x="11957" y="8692"/>
                    <a:pt x="11957" y="8680"/>
                  </a:cubicBezTo>
                  <a:cubicBezTo>
                    <a:pt x="12008" y="8553"/>
                    <a:pt x="11983" y="8426"/>
                    <a:pt x="11894" y="8324"/>
                  </a:cubicBezTo>
                  <a:lnTo>
                    <a:pt x="4397" y="471"/>
                  </a:lnTo>
                  <a:cubicBezTo>
                    <a:pt x="4334" y="399"/>
                    <a:pt x="4245" y="365"/>
                    <a:pt x="4158" y="365"/>
                  </a:cubicBezTo>
                  <a:close/>
                  <a:moveTo>
                    <a:pt x="3360" y="732"/>
                  </a:moveTo>
                  <a:cubicBezTo>
                    <a:pt x="3306" y="732"/>
                    <a:pt x="3251" y="747"/>
                    <a:pt x="3202" y="776"/>
                  </a:cubicBezTo>
                  <a:lnTo>
                    <a:pt x="11538" y="9506"/>
                  </a:lnTo>
                  <a:cubicBezTo>
                    <a:pt x="11614" y="9379"/>
                    <a:pt x="11589" y="9226"/>
                    <a:pt x="11487" y="9112"/>
                  </a:cubicBezTo>
                  <a:lnTo>
                    <a:pt x="3596" y="840"/>
                  </a:lnTo>
                  <a:cubicBezTo>
                    <a:pt x="3534" y="769"/>
                    <a:pt x="3447" y="732"/>
                    <a:pt x="3360" y="732"/>
                  </a:cubicBezTo>
                  <a:close/>
                  <a:moveTo>
                    <a:pt x="2694" y="1094"/>
                  </a:moveTo>
                  <a:cubicBezTo>
                    <a:pt x="2618" y="1145"/>
                    <a:pt x="2554" y="1195"/>
                    <a:pt x="2491" y="1234"/>
                  </a:cubicBezTo>
                  <a:lnTo>
                    <a:pt x="11030" y="10192"/>
                  </a:lnTo>
                  <a:cubicBezTo>
                    <a:pt x="11080" y="10128"/>
                    <a:pt x="11131" y="10065"/>
                    <a:pt x="11195" y="10001"/>
                  </a:cubicBezTo>
                  <a:lnTo>
                    <a:pt x="2694" y="1094"/>
                  </a:lnTo>
                  <a:close/>
                  <a:moveTo>
                    <a:pt x="2033" y="1615"/>
                  </a:moveTo>
                  <a:lnTo>
                    <a:pt x="1855" y="1793"/>
                  </a:lnTo>
                  <a:lnTo>
                    <a:pt x="10458" y="10802"/>
                  </a:lnTo>
                  <a:cubicBezTo>
                    <a:pt x="10521" y="10751"/>
                    <a:pt x="10585" y="10700"/>
                    <a:pt x="10636" y="10636"/>
                  </a:cubicBezTo>
                  <a:lnTo>
                    <a:pt x="2033" y="1615"/>
                  </a:lnTo>
                  <a:close/>
                  <a:moveTo>
                    <a:pt x="1449" y="2212"/>
                  </a:moveTo>
                  <a:cubicBezTo>
                    <a:pt x="1398" y="2275"/>
                    <a:pt x="1347" y="2339"/>
                    <a:pt x="1296" y="2403"/>
                  </a:cubicBezTo>
                  <a:lnTo>
                    <a:pt x="9810" y="11335"/>
                  </a:lnTo>
                  <a:cubicBezTo>
                    <a:pt x="9886" y="11285"/>
                    <a:pt x="9950" y="11234"/>
                    <a:pt x="10013" y="11183"/>
                  </a:cubicBezTo>
                  <a:lnTo>
                    <a:pt x="1449" y="2212"/>
                  </a:lnTo>
                  <a:close/>
                  <a:moveTo>
                    <a:pt x="953" y="2898"/>
                  </a:moveTo>
                  <a:cubicBezTo>
                    <a:pt x="877" y="3025"/>
                    <a:pt x="890" y="3178"/>
                    <a:pt x="991" y="3292"/>
                  </a:cubicBezTo>
                  <a:lnTo>
                    <a:pt x="8920" y="11589"/>
                  </a:lnTo>
                  <a:cubicBezTo>
                    <a:pt x="8983" y="11660"/>
                    <a:pt x="9065" y="11697"/>
                    <a:pt x="9148" y="11697"/>
                  </a:cubicBezTo>
                  <a:cubicBezTo>
                    <a:pt x="9200" y="11697"/>
                    <a:pt x="9253" y="11682"/>
                    <a:pt x="9302" y="11653"/>
                  </a:cubicBezTo>
                  <a:lnTo>
                    <a:pt x="953" y="2898"/>
                  </a:lnTo>
                  <a:close/>
                  <a:moveTo>
                    <a:pt x="331" y="8273"/>
                  </a:moveTo>
                  <a:lnTo>
                    <a:pt x="331" y="8273"/>
                  </a:lnTo>
                  <a:cubicBezTo>
                    <a:pt x="394" y="8464"/>
                    <a:pt x="470" y="8654"/>
                    <a:pt x="559" y="8845"/>
                  </a:cubicBezTo>
                  <a:cubicBezTo>
                    <a:pt x="585" y="8883"/>
                    <a:pt x="597" y="8908"/>
                    <a:pt x="623" y="8934"/>
                  </a:cubicBezTo>
                  <a:lnTo>
                    <a:pt x="3266" y="11704"/>
                  </a:lnTo>
                  <a:cubicBezTo>
                    <a:pt x="3291" y="11729"/>
                    <a:pt x="3317" y="11742"/>
                    <a:pt x="3355" y="11767"/>
                  </a:cubicBezTo>
                  <a:cubicBezTo>
                    <a:pt x="3533" y="11856"/>
                    <a:pt x="3723" y="11945"/>
                    <a:pt x="3914" y="12022"/>
                  </a:cubicBezTo>
                  <a:lnTo>
                    <a:pt x="331" y="8273"/>
                  </a:lnTo>
                  <a:close/>
                  <a:moveTo>
                    <a:pt x="534" y="3661"/>
                  </a:moveTo>
                  <a:lnTo>
                    <a:pt x="521" y="3711"/>
                  </a:lnTo>
                  <a:cubicBezTo>
                    <a:pt x="470" y="3826"/>
                    <a:pt x="496" y="3965"/>
                    <a:pt x="585" y="4067"/>
                  </a:cubicBezTo>
                  <a:lnTo>
                    <a:pt x="8120" y="11971"/>
                  </a:lnTo>
                  <a:cubicBezTo>
                    <a:pt x="8182" y="12032"/>
                    <a:pt x="8268" y="12070"/>
                    <a:pt x="8357" y="12070"/>
                  </a:cubicBezTo>
                  <a:cubicBezTo>
                    <a:pt x="8397" y="12070"/>
                    <a:pt x="8437" y="12062"/>
                    <a:pt x="8476" y="12047"/>
                  </a:cubicBezTo>
                  <a:lnTo>
                    <a:pt x="8526" y="12034"/>
                  </a:lnTo>
                  <a:lnTo>
                    <a:pt x="534" y="3661"/>
                  </a:lnTo>
                  <a:close/>
                  <a:moveTo>
                    <a:pt x="229" y="4550"/>
                  </a:moveTo>
                  <a:lnTo>
                    <a:pt x="191" y="4639"/>
                  </a:lnTo>
                  <a:cubicBezTo>
                    <a:pt x="165" y="4753"/>
                    <a:pt x="191" y="4880"/>
                    <a:pt x="280" y="4957"/>
                  </a:cubicBezTo>
                  <a:lnTo>
                    <a:pt x="7230" y="12238"/>
                  </a:lnTo>
                  <a:cubicBezTo>
                    <a:pt x="7291" y="12308"/>
                    <a:pt x="7376" y="12347"/>
                    <a:pt x="7466" y="12347"/>
                  </a:cubicBezTo>
                  <a:cubicBezTo>
                    <a:pt x="7489" y="12347"/>
                    <a:pt x="7512" y="12344"/>
                    <a:pt x="7535" y="12339"/>
                  </a:cubicBezTo>
                  <a:lnTo>
                    <a:pt x="7637" y="12314"/>
                  </a:lnTo>
                  <a:lnTo>
                    <a:pt x="229" y="4550"/>
                  </a:lnTo>
                  <a:close/>
                  <a:moveTo>
                    <a:pt x="13" y="6723"/>
                  </a:moveTo>
                  <a:cubicBezTo>
                    <a:pt x="13" y="6824"/>
                    <a:pt x="26" y="6926"/>
                    <a:pt x="38" y="7028"/>
                  </a:cubicBezTo>
                  <a:cubicBezTo>
                    <a:pt x="38" y="7091"/>
                    <a:pt x="76" y="7155"/>
                    <a:pt x="127" y="7206"/>
                  </a:cubicBezTo>
                  <a:lnTo>
                    <a:pt x="4956" y="12276"/>
                  </a:lnTo>
                  <a:cubicBezTo>
                    <a:pt x="5007" y="12326"/>
                    <a:pt x="5070" y="12352"/>
                    <a:pt x="5134" y="12365"/>
                  </a:cubicBezTo>
                  <a:cubicBezTo>
                    <a:pt x="5235" y="12390"/>
                    <a:pt x="5337" y="12403"/>
                    <a:pt x="5439" y="12415"/>
                  </a:cubicBezTo>
                  <a:lnTo>
                    <a:pt x="13" y="6723"/>
                  </a:lnTo>
                  <a:close/>
                  <a:moveTo>
                    <a:pt x="26" y="5541"/>
                  </a:moveTo>
                  <a:cubicBezTo>
                    <a:pt x="13" y="5605"/>
                    <a:pt x="13" y="5668"/>
                    <a:pt x="13" y="5719"/>
                  </a:cubicBezTo>
                  <a:cubicBezTo>
                    <a:pt x="0" y="5821"/>
                    <a:pt x="38" y="5910"/>
                    <a:pt x="102" y="5973"/>
                  </a:cubicBezTo>
                  <a:lnTo>
                    <a:pt x="6201" y="12365"/>
                  </a:lnTo>
                  <a:cubicBezTo>
                    <a:pt x="6265" y="12428"/>
                    <a:pt x="6354" y="12466"/>
                    <a:pt x="6442" y="12466"/>
                  </a:cubicBezTo>
                  <a:lnTo>
                    <a:pt x="6620" y="12466"/>
                  </a:lnTo>
                  <a:lnTo>
                    <a:pt x="26" y="554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79015" y="204913"/>
              <a:ext cx="668415" cy="669166"/>
            </a:xfrm>
            <a:custGeom>
              <a:avLst/>
              <a:gdLst/>
              <a:ahLst/>
              <a:cxnLst/>
              <a:rect l="l" t="t" r="r" b="b"/>
              <a:pathLst>
                <a:path w="12453" h="12467" extrusionOk="0">
                  <a:moveTo>
                    <a:pt x="8692" y="509"/>
                  </a:moveTo>
                  <a:lnTo>
                    <a:pt x="12059" y="4029"/>
                  </a:lnTo>
                  <a:cubicBezTo>
                    <a:pt x="11970" y="3813"/>
                    <a:pt x="11881" y="3610"/>
                    <a:pt x="11779" y="3406"/>
                  </a:cubicBezTo>
                  <a:cubicBezTo>
                    <a:pt x="11767" y="3381"/>
                    <a:pt x="11741" y="3356"/>
                    <a:pt x="11716" y="3330"/>
                  </a:cubicBezTo>
                  <a:lnTo>
                    <a:pt x="9390" y="878"/>
                  </a:lnTo>
                  <a:cubicBezTo>
                    <a:pt x="9365" y="852"/>
                    <a:pt x="9340" y="827"/>
                    <a:pt x="9302" y="814"/>
                  </a:cubicBezTo>
                  <a:cubicBezTo>
                    <a:pt x="9111" y="700"/>
                    <a:pt x="8908" y="598"/>
                    <a:pt x="8692" y="509"/>
                  </a:cubicBezTo>
                  <a:close/>
                  <a:moveTo>
                    <a:pt x="7116" y="64"/>
                  </a:moveTo>
                  <a:lnTo>
                    <a:pt x="12427" y="5617"/>
                  </a:lnTo>
                  <a:cubicBezTo>
                    <a:pt x="12415" y="5516"/>
                    <a:pt x="12402" y="5414"/>
                    <a:pt x="12389" y="5312"/>
                  </a:cubicBezTo>
                  <a:cubicBezTo>
                    <a:pt x="12377" y="5249"/>
                    <a:pt x="12351" y="5185"/>
                    <a:pt x="12300" y="5134"/>
                  </a:cubicBezTo>
                  <a:lnTo>
                    <a:pt x="7599" y="204"/>
                  </a:lnTo>
                  <a:cubicBezTo>
                    <a:pt x="7548" y="153"/>
                    <a:pt x="7497" y="128"/>
                    <a:pt x="7421" y="115"/>
                  </a:cubicBezTo>
                  <a:cubicBezTo>
                    <a:pt x="7319" y="90"/>
                    <a:pt x="7218" y="77"/>
                    <a:pt x="7116" y="64"/>
                  </a:cubicBezTo>
                  <a:close/>
                  <a:moveTo>
                    <a:pt x="5909" y="1"/>
                  </a:moveTo>
                  <a:lnTo>
                    <a:pt x="12427" y="6837"/>
                  </a:lnTo>
                  <a:cubicBezTo>
                    <a:pt x="12427" y="6774"/>
                    <a:pt x="12440" y="6710"/>
                    <a:pt x="12440" y="6647"/>
                  </a:cubicBezTo>
                  <a:cubicBezTo>
                    <a:pt x="12453" y="6545"/>
                    <a:pt x="12415" y="6456"/>
                    <a:pt x="12351" y="6392"/>
                  </a:cubicBezTo>
                  <a:lnTo>
                    <a:pt x="12351" y="6405"/>
                  </a:lnTo>
                  <a:lnTo>
                    <a:pt x="6341" y="103"/>
                  </a:lnTo>
                  <a:cubicBezTo>
                    <a:pt x="6277" y="39"/>
                    <a:pt x="6188" y="1"/>
                    <a:pt x="6099" y="1"/>
                  </a:cubicBezTo>
                  <a:close/>
                  <a:moveTo>
                    <a:pt x="5046" y="113"/>
                  </a:moveTo>
                  <a:cubicBezTo>
                    <a:pt x="5033" y="113"/>
                    <a:pt x="5020" y="114"/>
                    <a:pt x="5007" y="115"/>
                  </a:cubicBezTo>
                  <a:lnTo>
                    <a:pt x="4892" y="141"/>
                  </a:lnTo>
                  <a:lnTo>
                    <a:pt x="12249" y="7841"/>
                  </a:lnTo>
                  <a:cubicBezTo>
                    <a:pt x="12249" y="7816"/>
                    <a:pt x="12262" y="7777"/>
                    <a:pt x="12275" y="7739"/>
                  </a:cubicBezTo>
                  <a:cubicBezTo>
                    <a:pt x="12300" y="7625"/>
                    <a:pt x="12262" y="7511"/>
                    <a:pt x="12186" y="7434"/>
                  </a:cubicBezTo>
                  <a:lnTo>
                    <a:pt x="5299" y="217"/>
                  </a:lnTo>
                  <a:cubicBezTo>
                    <a:pt x="5232" y="150"/>
                    <a:pt x="5137" y="113"/>
                    <a:pt x="5046" y="113"/>
                  </a:cubicBezTo>
                  <a:close/>
                  <a:moveTo>
                    <a:pt x="4158" y="365"/>
                  </a:moveTo>
                  <a:cubicBezTo>
                    <a:pt x="4122" y="365"/>
                    <a:pt x="4087" y="371"/>
                    <a:pt x="4054" y="382"/>
                  </a:cubicBezTo>
                  <a:lnTo>
                    <a:pt x="4003" y="408"/>
                  </a:lnTo>
                  <a:lnTo>
                    <a:pt x="11945" y="8730"/>
                  </a:lnTo>
                  <a:cubicBezTo>
                    <a:pt x="11945" y="8718"/>
                    <a:pt x="11957" y="8692"/>
                    <a:pt x="11957" y="8680"/>
                  </a:cubicBezTo>
                  <a:cubicBezTo>
                    <a:pt x="12008" y="8553"/>
                    <a:pt x="11983" y="8426"/>
                    <a:pt x="11894" y="8324"/>
                  </a:cubicBezTo>
                  <a:lnTo>
                    <a:pt x="4397" y="471"/>
                  </a:lnTo>
                  <a:cubicBezTo>
                    <a:pt x="4334" y="399"/>
                    <a:pt x="4245" y="365"/>
                    <a:pt x="4158" y="365"/>
                  </a:cubicBezTo>
                  <a:close/>
                  <a:moveTo>
                    <a:pt x="3360" y="732"/>
                  </a:moveTo>
                  <a:cubicBezTo>
                    <a:pt x="3306" y="732"/>
                    <a:pt x="3251" y="747"/>
                    <a:pt x="3202" y="776"/>
                  </a:cubicBezTo>
                  <a:lnTo>
                    <a:pt x="11538" y="9506"/>
                  </a:lnTo>
                  <a:cubicBezTo>
                    <a:pt x="11614" y="9379"/>
                    <a:pt x="11589" y="9226"/>
                    <a:pt x="11487" y="9112"/>
                  </a:cubicBezTo>
                  <a:lnTo>
                    <a:pt x="3596" y="840"/>
                  </a:lnTo>
                  <a:cubicBezTo>
                    <a:pt x="3534" y="769"/>
                    <a:pt x="3447" y="732"/>
                    <a:pt x="3360" y="732"/>
                  </a:cubicBezTo>
                  <a:close/>
                  <a:moveTo>
                    <a:pt x="2694" y="1094"/>
                  </a:moveTo>
                  <a:cubicBezTo>
                    <a:pt x="2618" y="1145"/>
                    <a:pt x="2554" y="1195"/>
                    <a:pt x="2491" y="1234"/>
                  </a:cubicBezTo>
                  <a:lnTo>
                    <a:pt x="11030" y="10192"/>
                  </a:lnTo>
                  <a:cubicBezTo>
                    <a:pt x="11080" y="10128"/>
                    <a:pt x="11131" y="10065"/>
                    <a:pt x="11195" y="10001"/>
                  </a:cubicBezTo>
                  <a:lnTo>
                    <a:pt x="2694" y="1094"/>
                  </a:lnTo>
                  <a:close/>
                  <a:moveTo>
                    <a:pt x="2033" y="1615"/>
                  </a:moveTo>
                  <a:lnTo>
                    <a:pt x="1855" y="1793"/>
                  </a:lnTo>
                  <a:lnTo>
                    <a:pt x="10458" y="10802"/>
                  </a:lnTo>
                  <a:cubicBezTo>
                    <a:pt x="10521" y="10751"/>
                    <a:pt x="10585" y="10700"/>
                    <a:pt x="10636" y="10636"/>
                  </a:cubicBezTo>
                  <a:lnTo>
                    <a:pt x="2033" y="1615"/>
                  </a:lnTo>
                  <a:close/>
                  <a:moveTo>
                    <a:pt x="1449" y="2212"/>
                  </a:moveTo>
                  <a:cubicBezTo>
                    <a:pt x="1398" y="2275"/>
                    <a:pt x="1347" y="2339"/>
                    <a:pt x="1296" y="2403"/>
                  </a:cubicBezTo>
                  <a:lnTo>
                    <a:pt x="9810" y="11335"/>
                  </a:lnTo>
                  <a:cubicBezTo>
                    <a:pt x="9886" y="11285"/>
                    <a:pt x="9950" y="11234"/>
                    <a:pt x="10013" y="11183"/>
                  </a:cubicBezTo>
                  <a:lnTo>
                    <a:pt x="1449" y="2212"/>
                  </a:lnTo>
                  <a:close/>
                  <a:moveTo>
                    <a:pt x="953" y="2898"/>
                  </a:moveTo>
                  <a:cubicBezTo>
                    <a:pt x="877" y="3025"/>
                    <a:pt x="890" y="3178"/>
                    <a:pt x="991" y="3292"/>
                  </a:cubicBezTo>
                  <a:lnTo>
                    <a:pt x="8920" y="11589"/>
                  </a:lnTo>
                  <a:cubicBezTo>
                    <a:pt x="8983" y="11660"/>
                    <a:pt x="9065" y="11697"/>
                    <a:pt x="9148" y="11697"/>
                  </a:cubicBezTo>
                  <a:cubicBezTo>
                    <a:pt x="9200" y="11697"/>
                    <a:pt x="9253" y="11682"/>
                    <a:pt x="9302" y="11653"/>
                  </a:cubicBezTo>
                  <a:lnTo>
                    <a:pt x="953" y="2898"/>
                  </a:lnTo>
                  <a:close/>
                  <a:moveTo>
                    <a:pt x="331" y="8273"/>
                  </a:moveTo>
                  <a:lnTo>
                    <a:pt x="331" y="8273"/>
                  </a:lnTo>
                  <a:cubicBezTo>
                    <a:pt x="394" y="8464"/>
                    <a:pt x="470" y="8654"/>
                    <a:pt x="559" y="8845"/>
                  </a:cubicBezTo>
                  <a:cubicBezTo>
                    <a:pt x="585" y="8883"/>
                    <a:pt x="597" y="8908"/>
                    <a:pt x="623" y="8934"/>
                  </a:cubicBezTo>
                  <a:lnTo>
                    <a:pt x="3266" y="11704"/>
                  </a:lnTo>
                  <a:cubicBezTo>
                    <a:pt x="3291" y="11729"/>
                    <a:pt x="3317" y="11742"/>
                    <a:pt x="3355" y="11767"/>
                  </a:cubicBezTo>
                  <a:cubicBezTo>
                    <a:pt x="3533" y="11856"/>
                    <a:pt x="3723" y="11945"/>
                    <a:pt x="3914" y="12022"/>
                  </a:cubicBezTo>
                  <a:lnTo>
                    <a:pt x="331" y="8273"/>
                  </a:lnTo>
                  <a:close/>
                  <a:moveTo>
                    <a:pt x="534" y="3661"/>
                  </a:moveTo>
                  <a:lnTo>
                    <a:pt x="521" y="3711"/>
                  </a:lnTo>
                  <a:cubicBezTo>
                    <a:pt x="470" y="3826"/>
                    <a:pt x="496" y="3965"/>
                    <a:pt x="585" y="4067"/>
                  </a:cubicBezTo>
                  <a:lnTo>
                    <a:pt x="8120" y="11971"/>
                  </a:lnTo>
                  <a:cubicBezTo>
                    <a:pt x="8182" y="12032"/>
                    <a:pt x="8268" y="12070"/>
                    <a:pt x="8357" y="12070"/>
                  </a:cubicBezTo>
                  <a:cubicBezTo>
                    <a:pt x="8397" y="12070"/>
                    <a:pt x="8437" y="12062"/>
                    <a:pt x="8476" y="12047"/>
                  </a:cubicBezTo>
                  <a:lnTo>
                    <a:pt x="8526" y="12034"/>
                  </a:lnTo>
                  <a:lnTo>
                    <a:pt x="534" y="3661"/>
                  </a:lnTo>
                  <a:close/>
                  <a:moveTo>
                    <a:pt x="229" y="4550"/>
                  </a:moveTo>
                  <a:lnTo>
                    <a:pt x="191" y="4639"/>
                  </a:lnTo>
                  <a:cubicBezTo>
                    <a:pt x="165" y="4753"/>
                    <a:pt x="191" y="4880"/>
                    <a:pt x="280" y="4957"/>
                  </a:cubicBezTo>
                  <a:lnTo>
                    <a:pt x="7230" y="12238"/>
                  </a:lnTo>
                  <a:cubicBezTo>
                    <a:pt x="7291" y="12308"/>
                    <a:pt x="7376" y="12347"/>
                    <a:pt x="7466" y="12347"/>
                  </a:cubicBezTo>
                  <a:cubicBezTo>
                    <a:pt x="7489" y="12347"/>
                    <a:pt x="7512" y="12344"/>
                    <a:pt x="7535" y="12339"/>
                  </a:cubicBezTo>
                  <a:lnTo>
                    <a:pt x="7637" y="12314"/>
                  </a:lnTo>
                  <a:lnTo>
                    <a:pt x="229" y="4550"/>
                  </a:lnTo>
                  <a:close/>
                  <a:moveTo>
                    <a:pt x="13" y="6723"/>
                  </a:moveTo>
                  <a:cubicBezTo>
                    <a:pt x="13" y="6824"/>
                    <a:pt x="26" y="6926"/>
                    <a:pt x="38" y="7028"/>
                  </a:cubicBezTo>
                  <a:cubicBezTo>
                    <a:pt x="38" y="7091"/>
                    <a:pt x="76" y="7155"/>
                    <a:pt x="127" y="7206"/>
                  </a:cubicBezTo>
                  <a:lnTo>
                    <a:pt x="4956" y="12276"/>
                  </a:lnTo>
                  <a:cubicBezTo>
                    <a:pt x="5007" y="12326"/>
                    <a:pt x="5070" y="12352"/>
                    <a:pt x="5134" y="12365"/>
                  </a:cubicBezTo>
                  <a:cubicBezTo>
                    <a:pt x="5235" y="12390"/>
                    <a:pt x="5337" y="12403"/>
                    <a:pt x="5439" y="12415"/>
                  </a:cubicBezTo>
                  <a:lnTo>
                    <a:pt x="13" y="6723"/>
                  </a:lnTo>
                  <a:close/>
                  <a:moveTo>
                    <a:pt x="26" y="5541"/>
                  </a:moveTo>
                  <a:cubicBezTo>
                    <a:pt x="13" y="5605"/>
                    <a:pt x="13" y="5668"/>
                    <a:pt x="13" y="5719"/>
                  </a:cubicBezTo>
                  <a:cubicBezTo>
                    <a:pt x="0" y="5821"/>
                    <a:pt x="38" y="5910"/>
                    <a:pt x="102" y="5973"/>
                  </a:cubicBezTo>
                  <a:lnTo>
                    <a:pt x="6201" y="12365"/>
                  </a:lnTo>
                  <a:cubicBezTo>
                    <a:pt x="6265" y="12428"/>
                    <a:pt x="6354" y="12466"/>
                    <a:pt x="6442" y="12466"/>
                  </a:cubicBezTo>
                  <a:lnTo>
                    <a:pt x="6620" y="12466"/>
                  </a:lnTo>
                  <a:lnTo>
                    <a:pt x="26" y="5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8" name="Google Shape;18;p2"/>
          <p:cNvSpPr/>
          <p:nvPr/>
        </p:nvSpPr>
        <p:spPr>
          <a:xfrm>
            <a:off x="769850" y="734500"/>
            <a:ext cx="555000" cy="5550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19;p2"/>
          <p:cNvSpPr/>
          <p:nvPr/>
        </p:nvSpPr>
        <p:spPr>
          <a:xfrm rot="5092814">
            <a:off x="8698071" y="4621900"/>
            <a:ext cx="312647" cy="3126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20;p2"/>
          <p:cNvSpPr/>
          <p:nvPr/>
        </p:nvSpPr>
        <p:spPr>
          <a:xfrm rot="5093311">
            <a:off x="8788742" y="3860042"/>
            <a:ext cx="131322" cy="126189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21;p2"/>
          <p:cNvSpPr/>
          <p:nvPr/>
        </p:nvSpPr>
        <p:spPr>
          <a:xfrm rot="5093311">
            <a:off x="8433765" y="4402778"/>
            <a:ext cx="131322" cy="126189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111150" y="3356925"/>
            <a:ext cx="33195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6694950" y="2538525"/>
            <a:ext cx="1735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5111075" y="3998975"/>
            <a:ext cx="33195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6" name="Google Shape;26;p3"/>
          <p:cNvSpPr/>
          <p:nvPr/>
        </p:nvSpPr>
        <p:spPr>
          <a:xfrm rot="10800000">
            <a:off x="26" y="2979800"/>
            <a:ext cx="2772793" cy="2163700"/>
          </a:xfrm>
          <a:custGeom>
            <a:avLst/>
            <a:gdLst/>
            <a:ahLst/>
            <a:cxnLst/>
            <a:rect l="l" t="t" r="r" b="b"/>
            <a:pathLst>
              <a:path w="30446" h="23758" extrusionOk="0">
                <a:moveTo>
                  <a:pt x="0" y="0"/>
                </a:moveTo>
                <a:cubicBezTo>
                  <a:pt x="13" y="51"/>
                  <a:pt x="26" y="102"/>
                  <a:pt x="38" y="165"/>
                </a:cubicBezTo>
                <a:cubicBezTo>
                  <a:pt x="750" y="2313"/>
                  <a:pt x="2389" y="4104"/>
                  <a:pt x="4778" y="5362"/>
                </a:cubicBezTo>
                <a:cubicBezTo>
                  <a:pt x="6468" y="6252"/>
                  <a:pt x="8361" y="6824"/>
                  <a:pt x="10204" y="7370"/>
                </a:cubicBezTo>
                <a:cubicBezTo>
                  <a:pt x="13736" y="8412"/>
                  <a:pt x="17396" y="9505"/>
                  <a:pt x="19442" y="12948"/>
                </a:cubicBezTo>
                <a:cubicBezTo>
                  <a:pt x="20242" y="14308"/>
                  <a:pt x="20572" y="15985"/>
                  <a:pt x="20903" y="17599"/>
                </a:cubicBezTo>
                <a:cubicBezTo>
                  <a:pt x="21271" y="19390"/>
                  <a:pt x="21614" y="21080"/>
                  <a:pt x="22555" y="22237"/>
                </a:cubicBezTo>
                <a:cubicBezTo>
                  <a:pt x="23375" y="23257"/>
                  <a:pt x="24564" y="23757"/>
                  <a:pt x="26247" y="23757"/>
                </a:cubicBezTo>
                <a:cubicBezTo>
                  <a:pt x="26703" y="23757"/>
                  <a:pt x="27195" y="23720"/>
                  <a:pt x="27726" y="23647"/>
                </a:cubicBezTo>
                <a:cubicBezTo>
                  <a:pt x="28667" y="23507"/>
                  <a:pt x="29582" y="23228"/>
                  <a:pt x="30446" y="22834"/>
                </a:cubicBezTo>
                <a:lnTo>
                  <a:pt x="3044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27;p3"/>
          <p:cNvSpPr/>
          <p:nvPr/>
        </p:nvSpPr>
        <p:spPr>
          <a:xfrm rot="10800000">
            <a:off x="39" y="2538553"/>
            <a:ext cx="3211398" cy="2604947"/>
          </a:xfrm>
          <a:custGeom>
            <a:avLst/>
            <a:gdLst/>
            <a:ahLst/>
            <a:cxnLst/>
            <a:rect l="l" t="t" r="r" b="b"/>
            <a:pathLst>
              <a:path w="35262" h="28603" extrusionOk="0">
                <a:moveTo>
                  <a:pt x="0" y="0"/>
                </a:moveTo>
                <a:cubicBezTo>
                  <a:pt x="369" y="1703"/>
                  <a:pt x="1195" y="3278"/>
                  <a:pt x="2402" y="4549"/>
                </a:cubicBezTo>
                <a:cubicBezTo>
                  <a:pt x="3876" y="6087"/>
                  <a:pt x="5858" y="6938"/>
                  <a:pt x="7815" y="7688"/>
                </a:cubicBezTo>
                <a:cubicBezTo>
                  <a:pt x="9835" y="8450"/>
                  <a:pt x="11894" y="9174"/>
                  <a:pt x="13749" y="10280"/>
                </a:cubicBezTo>
                <a:lnTo>
                  <a:pt x="13787" y="10292"/>
                </a:lnTo>
                <a:cubicBezTo>
                  <a:pt x="15541" y="11309"/>
                  <a:pt x="16900" y="12872"/>
                  <a:pt x="17675" y="14740"/>
                </a:cubicBezTo>
                <a:cubicBezTo>
                  <a:pt x="18387" y="16506"/>
                  <a:pt x="18641" y="18425"/>
                  <a:pt x="19175" y="20255"/>
                </a:cubicBezTo>
                <a:cubicBezTo>
                  <a:pt x="19696" y="22072"/>
                  <a:pt x="20573" y="23889"/>
                  <a:pt x="22161" y="25020"/>
                </a:cubicBezTo>
                <a:cubicBezTo>
                  <a:pt x="26380" y="28031"/>
                  <a:pt x="31119" y="25070"/>
                  <a:pt x="35262" y="28603"/>
                </a:cubicBezTo>
                <a:lnTo>
                  <a:pt x="35262" y="23177"/>
                </a:lnTo>
                <a:cubicBezTo>
                  <a:pt x="34410" y="23558"/>
                  <a:pt x="33508" y="23825"/>
                  <a:pt x="32581" y="23952"/>
                </a:cubicBezTo>
                <a:cubicBezTo>
                  <a:pt x="32072" y="24028"/>
                  <a:pt x="31564" y="24067"/>
                  <a:pt x="31056" y="24067"/>
                </a:cubicBezTo>
                <a:cubicBezTo>
                  <a:pt x="29277" y="24067"/>
                  <a:pt x="28006" y="23533"/>
                  <a:pt x="27117" y="22440"/>
                </a:cubicBezTo>
                <a:cubicBezTo>
                  <a:pt x="26138" y="21220"/>
                  <a:pt x="25782" y="19492"/>
                  <a:pt x="25414" y="17650"/>
                </a:cubicBezTo>
                <a:cubicBezTo>
                  <a:pt x="25096" y="16061"/>
                  <a:pt x="24753" y="14422"/>
                  <a:pt x="23978" y="13113"/>
                </a:cubicBezTo>
                <a:cubicBezTo>
                  <a:pt x="22008" y="9771"/>
                  <a:pt x="18565" y="8742"/>
                  <a:pt x="14931" y="7662"/>
                </a:cubicBezTo>
                <a:cubicBezTo>
                  <a:pt x="13076" y="7116"/>
                  <a:pt x="11157" y="6557"/>
                  <a:pt x="9441" y="5642"/>
                </a:cubicBezTo>
                <a:cubicBezTo>
                  <a:pt x="6976" y="4346"/>
                  <a:pt x="5286" y="2491"/>
                  <a:pt x="4549" y="254"/>
                </a:cubicBezTo>
                <a:cubicBezTo>
                  <a:pt x="4524" y="178"/>
                  <a:pt x="4499" y="89"/>
                  <a:pt x="44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" name="Google Shape;28;p3"/>
          <p:cNvSpPr/>
          <p:nvPr/>
        </p:nvSpPr>
        <p:spPr>
          <a:xfrm rot="-4075620">
            <a:off x="2461138" y="1578465"/>
            <a:ext cx="1018726" cy="1641045"/>
          </a:xfrm>
          <a:custGeom>
            <a:avLst/>
            <a:gdLst/>
            <a:ahLst/>
            <a:cxnLst/>
            <a:rect l="l" t="t" r="r" b="b"/>
            <a:pathLst>
              <a:path w="9181" h="12594" extrusionOk="0">
                <a:moveTo>
                  <a:pt x="5623" y="1"/>
                </a:moveTo>
                <a:cubicBezTo>
                  <a:pt x="4831" y="1"/>
                  <a:pt x="4207" y="182"/>
                  <a:pt x="3861" y="600"/>
                </a:cubicBezTo>
                <a:cubicBezTo>
                  <a:pt x="3204" y="1401"/>
                  <a:pt x="3820" y="3085"/>
                  <a:pt x="4190" y="4687"/>
                </a:cubicBezTo>
                <a:cubicBezTo>
                  <a:pt x="5032" y="8404"/>
                  <a:pt x="1952" y="6432"/>
                  <a:pt x="596" y="9246"/>
                </a:cubicBezTo>
                <a:cubicBezTo>
                  <a:pt x="83" y="10293"/>
                  <a:pt x="1" y="11484"/>
                  <a:pt x="350" y="12593"/>
                </a:cubicBezTo>
                <a:cubicBezTo>
                  <a:pt x="781" y="11587"/>
                  <a:pt x="1356" y="10663"/>
                  <a:pt x="2054" y="9862"/>
                </a:cubicBezTo>
                <a:cubicBezTo>
                  <a:pt x="2896" y="8938"/>
                  <a:pt x="3985" y="8445"/>
                  <a:pt x="5135" y="7993"/>
                </a:cubicBezTo>
                <a:cubicBezTo>
                  <a:pt x="6285" y="7541"/>
                  <a:pt x="7517" y="7028"/>
                  <a:pt x="8236" y="5960"/>
                </a:cubicBezTo>
                <a:cubicBezTo>
                  <a:pt x="8585" y="5426"/>
                  <a:pt x="8729" y="4810"/>
                  <a:pt x="8605" y="4194"/>
                </a:cubicBezTo>
                <a:cubicBezTo>
                  <a:pt x="8482" y="3516"/>
                  <a:pt x="8133" y="2921"/>
                  <a:pt x="7948" y="2263"/>
                </a:cubicBezTo>
                <a:cubicBezTo>
                  <a:pt x="7825" y="1750"/>
                  <a:pt x="8051" y="1216"/>
                  <a:pt x="8523" y="990"/>
                </a:cubicBezTo>
                <a:cubicBezTo>
                  <a:pt x="8729" y="867"/>
                  <a:pt x="8954" y="805"/>
                  <a:pt x="9180" y="744"/>
                </a:cubicBezTo>
                <a:cubicBezTo>
                  <a:pt x="7876" y="286"/>
                  <a:pt x="6617" y="1"/>
                  <a:pt x="56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" name="Google Shape;29;p3"/>
          <p:cNvSpPr/>
          <p:nvPr/>
        </p:nvSpPr>
        <p:spPr>
          <a:xfrm rot="-4075620">
            <a:off x="2651550" y="1155296"/>
            <a:ext cx="1547341" cy="2107142"/>
          </a:xfrm>
          <a:custGeom>
            <a:avLst/>
            <a:gdLst/>
            <a:ahLst/>
            <a:cxnLst/>
            <a:rect l="l" t="t" r="r" b="b"/>
            <a:pathLst>
              <a:path w="13945" h="16171" extrusionOk="0">
                <a:moveTo>
                  <a:pt x="9303" y="0"/>
                </a:moveTo>
                <a:cubicBezTo>
                  <a:pt x="8770" y="103"/>
                  <a:pt x="8215" y="144"/>
                  <a:pt x="7886" y="555"/>
                </a:cubicBezTo>
                <a:cubicBezTo>
                  <a:pt x="7620" y="904"/>
                  <a:pt x="7825" y="1356"/>
                  <a:pt x="7969" y="1684"/>
                </a:cubicBezTo>
                <a:cubicBezTo>
                  <a:pt x="8092" y="2013"/>
                  <a:pt x="8236" y="2341"/>
                  <a:pt x="8318" y="2690"/>
                </a:cubicBezTo>
                <a:cubicBezTo>
                  <a:pt x="8667" y="3779"/>
                  <a:pt x="8359" y="4949"/>
                  <a:pt x="7537" y="5709"/>
                </a:cubicBezTo>
                <a:cubicBezTo>
                  <a:pt x="6736" y="6551"/>
                  <a:pt x="5669" y="6962"/>
                  <a:pt x="4601" y="7373"/>
                </a:cubicBezTo>
                <a:cubicBezTo>
                  <a:pt x="3410" y="7845"/>
                  <a:pt x="2321" y="8400"/>
                  <a:pt x="1500" y="9426"/>
                </a:cubicBezTo>
                <a:cubicBezTo>
                  <a:pt x="884" y="10248"/>
                  <a:pt x="370" y="11131"/>
                  <a:pt x="1" y="12075"/>
                </a:cubicBezTo>
                <a:cubicBezTo>
                  <a:pt x="907" y="14331"/>
                  <a:pt x="3377" y="16170"/>
                  <a:pt x="6288" y="16170"/>
                </a:cubicBezTo>
                <a:cubicBezTo>
                  <a:pt x="6610" y="16170"/>
                  <a:pt x="6938" y="16148"/>
                  <a:pt x="7270" y="16101"/>
                </a:cubicBezTo>
                <a:cubicBezTo>
                  <a:pt x="7948" y="15792"/>
                  <a:pt x="8585" y="15402"/>
                  <a:pt x="9180" y="14971"/>
                </a:cubicBezTo>
                <a:cubicBezTo>
                  <a:pt x="11193" y="13472"/>
                  <a:pt x="12651" y="11377"/>
                  <a:pt x="13308" y="8975"/>
                </a:cubicBezTo>
                <a:cubicBezTo>
                  <a:pt x="13945" y="6674"/>
                  <a:pt x="13904" y="4251"/>
                  <a:pt x="13205" y="1992"/>
                </a:cubicBezTo>
                <a:cubicBezTo>
                  <a:pt x="11973" y="1212"/>
                  <a:pt x="10659" y="534"/>
                  <a:pt x="93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" name="Google Shape;30;p3"/>
          <p:cNvSpPr/>
          <p:nvPr/>
        </p:nvSpPr>
        <p:spPr>
          <a:xfrm rot="-4075620">
            <a:off x="3233779" y="651322"/>
            <a:ext cx="1189605" cy="1758189"/>
          </a:xfrm>
          <a:custGeom>
            <a:avLst/>
            <a:gdLst/>
            <a:ahLst/>
            <a:cxnLst/>
            <a:rect l="l" t="t" r="r" b="b"/>
            <a:pathLst>
              <a:path w="10721" h="13493" extrusionOk="0">
                <a:moveTo>
                  <a:pt x="5011" y="1"/>
                </a:moveTo>
                <a:lnTo>
                  <a:pt x="5011" y="1"/>
                </a:lnTo>
                <a:cubicBezTo>
                  <a:pt x="5278" y="966"/>
                  <a:pt x="5422" y="1972"/>
                  <a:pt x="5463" y="2978"/>
                </a:cubicBezTo>
                <a:cubicBezTo>
                  <a:pt x="5586" y="5751"/>
                  <a:pt x="4724" y="8482"/>
                  <a:pt x="3060" y="10700"/>
                </a:cubicBezTo>
                <a:cubicBezTo>
                  <a:pt x="2218" y="11809"/>
                  <a:pt x="1171" y="12754"/>
                  <a:pt x="0" y="13493"/>
                </a:cubicBezTo>
                <a:cubicBezTo>
                  <a:pt x="5483" y="11665"/>
                  <a:pt x="10720" y="7579"/>
                  <a:pt x="7106" y="1911"/>
                </a:cubicBezTo>
                <a:cubicBezTo>
                  <a:pt x="6736" y="1336"/>
                  <a:pt x="5997" y="658"/>
                  <a:pt x="50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31;p3"/>
          <p:cNvSpPr/>
          <p:nvPr/>
        </p:nvSpPr>
        <p:spPr>
          <a:xfrm rot="10800000">
            <a:off x="5164741" y="27"/>
            <a:ext cx="3979259" cy="1753449"/>
          </a:xfrm>
          <a:custGeom>
            <a:avLst/>
            <a:gdLst/>
            <a:ahLst/>
            <a:cxnLst/>
            <a:rect l="l" t="t" r="r" b="b"/>
            <a:pathLst>
              <a:path w="46720" h="20446" extrusionOk="0">
                <a:moveTo>
                  <a:pt x="6371" y="1"/>
                </a:moveTo>
                <a:cubicBezTo>
                  <a:pt x="2895" y="1"/>
                  <a:pt x="0" y="1696"/>
                  <a:pt x="0" y="1696"/>
                </a:cubicBezTo>
                <a:lnTo>
                  <a:pt x="0" y="5988"/>
                </a:lnTo>
                <a:cubicBezTo>
                  <a:pt x="513" y="5516"/>
                  <a:pt x="1088" y="5126"/>
                  <a:pt x="1725" y="4859"/>
                </a:cubicBezTo>
                <a:cubicBezTo>
                  <a:pt x="2584" y="4453"/>
                  <a:pt x="3517" y="4246"/>
                  <a:pt x="4458" y="4246"/>
                </a:cubicBezTo>
                <a:cubicBezTo>
                  <a:pt x="5090" y="4246"/>
                  <a:pt x="5726" y="4340"/>
                  <a:pt x="6346" y="4530"/>
                </a:cubicBezTo>
                <a:cubicBezTo>
                  <a:pt x="8276" y="5126"/>
                  <a:pt x="8584" y="6255"/>
                  <a:pt x="8872" y="7343"/>
                </a:cubicBezTo>
                <a:cubicBezTo>
                  <a:pt x="9118" y="8329"/>
                  <a:pt x="9406" y="9356"/>
                  <a:pt x="10966" y="10075"/>
                </a:cubicBezTo>
                <a:cubicBezTo>
                  <a:pt x="12342" y="10711"/>
                  <a:pt x="15320" y="10794"/>
                  <a:pt x="18749" y="10876"/>
                </a:cubicBezTo>
                <a:cubicBezTo>
                  <a:pt x="23452" y="10999"/>
                  <a:pt x="29305" y="11143"/>
                  <a:pt x="33022" y="12888"/>
                </a:cubicBezTo>
                <a:cubicBezTo>
                  <a:pt x="36328" y="14449"/>
                  <a:pt x="37848" y="16420"/>
                  <a:pt x="38546" y="17776"/>
                </a:cubicBezTo>
                <a:cubicBezTo>
                  <a:pt x="39306" y="19275"/>
                  <a:pt x="39244" y="20384"/>
                  <a:pt x="39244" y="20445"/>
                </a:cubicBezTo>
                <a:lnTo>
                  <a:pt x="45652" y="20445"/>
                </a:lnTo>
                <a:cubicBezTo>
                  <a:pt x="45652" y="20445"/>
                  <a:pt x="46720" y="14141"/>
                  <a:pt x="37252" y="10342"/>
                </a:cubicBezTo>
                <a:cubicBezTo>
                  <a:pt x="31633" y="8086"/>
                  <a:pt x="27858" y="7850"/>
                  <a:pt x="24374" y="7850"/>
                </a:cubicBezTo>
                <a:cubicBezTo>
                  <a:pt x="23450" y="7850"/>
                  <a:pt x="22547" y="7867"/>
                  <a:pt x="21635" y="7867"/>
                </a:cubicBezTo>
                <a:cubicBezTo>
                  <a:pt x="20192" y="7867"/>
                  <a:pt x="18728" y="7825"/>
                  <a:pt x="17127" y="7610"/>
                </a:cubicBezTo>
                <a:cubicBezTo>
                  <a:pt x="10720" y="6727"/>
                  <a:pt x="14149" y="2127"/>
                  <a:pt x="9467" y="505"/>
                </a:cubicBezTo>
                <a:cubicBezTo>
                  <a:pt x="8424" y="142"/>
                  <a:pt x="7373" y="1"/>
                  <a:pt x="637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32;p3"/>
          <p:cNvSpPr/>
          <p:nvPr/>
        </p:nvSpPr>
        <p:spPr>
          <a:xfrm rot="10800000">
            <a:off x="5827638" y="21"/>
            <a:ext cx="3316362" cy="1362469"/>
          </a:xfrm>
          <a:custGeom>
            <a:avLst/>
            <a:gdLst/>
            <a:ahLst/>
            <a:cxnLst/>
            <a:rect l="l" t="t" r="r" b="b"/>
            <a:pathLst>
              <a:path w="38937" h="15887" extrusionOk="0">
                <a:moveTo>
                  <a:pt x="4536" y="0"/>
                </a:moveTo>
                <a:cubicBezTo>
                  <a:pt x="1911" y="0"/>
                  <a:pt x="17" y="1782"/>
                  <a:pt x="0" y="1799"/>
                </a:cubicBezTo>
                <a:lnTo>
                  <a:pt x="0" y="15886"/>
                </a:lnTo>
                <a:lnTo>
                  <a:pt x="38936" y="15886"/>
                </a:lnTo>
                <a:cubicBezTo>
                  <a:pt x="38916" y="14983"/>
                  <a:pt x="38690" y="14120"/>
                  <a:pt x="38259" y="13340"/>
                </a:cubicBezTo>
                <a:cubicBezTo>
                  <a:pt x="37047" y="10937"/>
                  <a:pt x="34665" y="9438"/>
                  <a:pt x="32878" y="8596"/>
                </a:cubicBezTo>
                <a:cubicBezTo>
                  <a:pt x="29223" y="6871"/>
                  <a:pt x="23411" y="6727"/>
                  <a:pt x="18749" y="6625"/>
                </a:cubicBezTo>
                <a:cubicBezTo>
                  <a:pt x="15279" y="6543"/>
                  <a:pt x="12260" y="6460"/>
                  <a:pt x="10823" y="5803"/>
                </a:cubicBezTo>
                <a:cubicBezTo>
                  <a:pt x="9118" y="5002"/>
                  <a:pt x="8810" y="3852"/>
                  <a:pt x="8564" y="2846"/>
                </a:cubicBezTo>
                <a:cubicBezTo>
                  <a:pt x="8276" y="1758"/>
                  <a:pt x="8030" y="813"/>
                  <a:pt x="6243" y="259"/>
                </a:cubicBezTo>
                <a:cubicBezTo>
                  <a:pt x="5650" y="76"/>
                  <a:pt x="5077" y="0"/>
                  <a:pt x="45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347525" y="539500"/>
            <a:ext cx="5083200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4116750" y="3328000"/>
            <a:ext cx="18312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4116764" y="2945425"/>
            <a:ext cx="18312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Font typeface="Work Sans"/>
              <a:buNone/>
              <a:defRPr sz="18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3"/>
          </p:nvPr>
        </p:nvSpPr>
        <p:spPr>
          <a:xfrm>
            <a:off x="6599523" y="3328000"/>
            <a:ext cx="18312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4"/>
          </p:nvPr>
        </p:nvSpPr>
        <p:spPr>
          <a:xfrm>
            <a:off x="6599535" y="2945425"/>
            <a:ext cx="18312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Font typeface="Work Sans"/>
              <a:buNone/>
              <a:defRPr sz="18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/>
          <p:nvPr/>
        </p:nvSpPr>
        <p:spPr>
          <a:xfrm rot="5400000">
            <a:off x="-107446" y="107511"/>
            <a:ext cx="2571733" cy="2356710"/>
          </a:xfrm>
          <a:custGeom>
            <a:avLst/>
            <a:gdLst/>
            <a:ahLst/>
            <a:cxnLst/>
            <a:rect l="l" t="t" r="r" b="b"/>
            <a:pathLst>
              <a:path w="15656" h="14347" extrusionOk="0">
                <a:moveTo>
                  <a:pt x="1" y="1"/>
                </a:moveTo>
                <a:lnTo>
                  <a:pt x="1" y="14347"/>
                </a:lnTo>
                <a:lnTo>
                  <a:pt x="15656" y="14347"/>
                </a:lnTo>
                <a:cubicBezTo>
                  <a:pt x="15147" y="13546"/>
                  <a:pt x="14665" y="12733"/>
                  <a:pt x="13966" y="12097"/>
                </a:cubicBezTo>
                <a:cubicBezTo>
                  <a:pt x="13100" y="11309"/>
                  <a:pt x="11923" y="11077"/>
                  <a:pt x="10776" y="11077"/>
                </a:cubicBezTo>
                <a:cubicBezTo>
                  <a:pt x="10593" y="11077"/>
                  <a:pt x="10410" y="11083"/>
                  <a:pt x="10230" y="11094"/>
                </a:cubicBezTo>
                <a:cubicBezTo>
                  <a:pt x="9641" y="11131"/>
                  <a:pt x="9042" y="11187"/>
                  <a:pt x="8453" y="11187"/>
                </a:cubicBezTo>
                <a:cubicBezTo>
                  <a:pt x="7847" y="11187"/>
                  <a:pt x="7251" y="11128"/>
                  <a:pt x="6685" y="10928"/>
                </a:cubicBezTo>
                <a:cubicBezTo>
                  <a:pt x="5694" y="10547"/>
                  <a:pt x="4868" y="9810"/>
                  <a:pt x="4372" y="8870"/>
                </a:cubicBezTo>
                <a:cubicBezTo>
                  <a:pt x="3495" y="7269"/>
                  <a:pt x="3788" y="5553"/>
                  <a:pt x="3546" y="3825"/>
                </a:cubicBezTo>
                <a:cubicBezTo>
                  <a:pt x="3279" y="1932"/>
                  <a:pt x="1856" y="407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" name="Google Shape;45;p5"/>
          <p:cNvSpPr/>
          <p:nvPr/>
        </p:nvSpPr>
        <p:spPr>
          <a:xfrm>
            <a:off x="350626" y="3807805"/>
            <a:ext cx="973200" cy="9351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" name="Google Shape;46;p5"/>
          <p:cNvSpPr/>
          <p:nvPr/>
        </p:nvSpPr>
        <p:spPr>
          <a:xfrm>
            <a:off x="1" y="12"/>
            <a:ext cx="1078911" cy="1737227"/>
          </a:xfrm>
          <a:custGeom>
            <a:avLst/>
            <a:gdLst/>
            <a:ahLst/>
            <a:cxnLst/>
            <a:rect l="l" t="t" r="r" b="b"/>
            <a:pathLst>
              <a:path w="7435" h="11972" extrusionOk="0">
                <a:moveTo>
                  <a:pt x="1" y="1"/>
                </a:moveTo>
                <a:lnTo>
                  <a:pt x="1" y="11234"/>
                </a:lnTo>
                <a:cubicBezTo>
                  <a:pt x="141" y="11234"/>
                  <a:pt x="268" y="11246"/>
                  <a:pt x="407" y="11246"/>
                </a:cubicBezTo>
                <a:cubicBezTo>
                  <a:pt x="1791" y="11334"/>
                  <a:pt x="3077" y="11971"/>
                  <a:pt x="4470" y="11971"/>
                </a:cubicBezTo>
                <a:cubicBezTo>
                  <a:pt x="4496" y="11971"/>
                  <a:pt x="4523" y="11971"/>
                  <a:pt x="4550" y="11971"/>
                </a:cubicBezTo>
                <a:cubicBezTo>
                  <a:pt x="5554" y="11945"/>
                  <a:pt x="6735" y="11424"/>
                  <a:pt x="7053" y="10408"/>
                </a:cubicBezTo>
                <a:cubicBezTo>
                  <a:pt x="7434" y="9201"/>
                  <a:pt x="6723" y="7854"/>
                  <a:pt x="6291" y="6748"/>
                </a:cubicBezTo>
                <a:cubicBezTo>
                  <a:pt x="5694" y="5236"/>
                  <a:pt x="5516" y="3724"/>
                  <a:pt x="5910" y="2148"/>
                </a:cubicBezTo>
                <a:cubicBezTo>
                  <a:pt x="6100" y="1399"/>
                  <a:pt x="6380" y="687"/>
                  <a:pt x="6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" name="Google Shape;47;p5"/>
          <p:cNvSpPr/>
          <p:nvPr/>
        </p:nvSpPr>
        <p:spPr>
          <a:xfrm>
            <a:off x="2190580" y="3049411"/>
            <a:ext cx="312600" cy="31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" name="Google Shape;48;p5"/>
          <p:cNvSpPr/>
          <p:nvPr/>
        </p:nvSpPr>
        <p:spPr>
          <a:xfrm>
            <a:off x="1102205" y="3424722"/>
            <a:ext cx="1537510" cy="1539269"/>
          </a:xfrm>
          <a:custGeom>
            <a:avLst/>
            <a:gdLst/>
            <a:ahLst/>
            <a:cxnLst/>
            <a:rect l="l" t="t" r="r" b="b"/>
            <a:pathLst>
              <a:path w="12453" h="12467" extrusionOk="0">
                <a:moveTo>
                  <a:pt x="8692" y="509"/>
                </a:moveTo>
                <a:lnTo>
                  <a:pt x="12059" y="4029"/>
                </a:lnTo>
                <a:cubicBezTo>
                  <a:pt x="11970" y="3813"/>
                  <a:pt x="11881" y="3610"/>
                  <a:pt x="11779" y="3406"/>
                </a:cubicBezTo>
                <a:cubicBezTo>
                  <a:pt x="11767" y="3381"/>
                  <a:pt x="11741" y="3356"/>
                  <a:pt x="11716" y="3330"/>
                </a:cubicBezTo>
                <a:lnTo>
                  <a:pt x="9390" y="878"/>
                </a:lnTo>
                <a:cubicBezTo>
                  <a:pt x="9365" y="852"/>
                  <a:pt x="9340" y="827"/>
                  <a:pt x="9302" y="814"/>
                </a:cubicBezTo>
                <a:cubicBezTo>
                  <a:pt x="9111" y="700"/>
                  <a:pt x="8908" y="598"/>
                  <a:pt x="8692" y="509"/>
                </a:cubicBezTo>
                <a:close/>
                <a:moveTo>
                  <a:pt x="7116" y="64"/>
                </a:moveTo>
                <a:lnTo>
                  <a:pt x="12427" y="5617"/>
                </a:lnTo>
                <a:cubicBezTo>
                  <a:pt x="12415" y="5516"/>
                  <a:pt x="12402" y="5414"/>
                  <a:pt x="12389" y="5312"/>
                </a:cubicBezTo>
                <a:cubicBezTo>
                  <a:pt x="12377" y="5249"/>
                  <a:pt x="12351" y="5185"/>
                  <a:pt x="12300" y="5134"/>
                </a:cubicBezTo>
                <a:lnTo>
                  <a:pt x="7599" y="204"/>
                </a:lnTo>
                <a:cubicBezTo>
                  <a:pt x="7548" y="153"/>
                  <a:pt x="7497" y="128"/>
                  <a:pt x="7421" y="115"/>
                </a:cubicBezTo>
                <a:cubicBezTo>
                  <a:pt x="7319" y="90"/>
                  <a:pt x="7218" y="77"/>
                  <a:pt x="7116" y="64"/>
                </a:cubicBezTo>
                <a:close/>
                <a:moveTo>
                  <a:pt x="5909" y="1"/>
                </a:moveTo>
                <a:lnTo>
                  <a:pt x="12427" y="6837"/>
                </a:lnTo>
                <a:cubicBezTo>
                  <a:pt x="12427" y="6774"/>
                  <a:pt x="12440" y="6710"/>
                  <a:pt x="12440" y="6647"/>
                </a:cubicBezTo>
                <a:cubicBezTo>
                  <a:pt x="12453" y="6545"/>
                  <a:pt x="12415" y="6456"/>
                  <a:pt x="12351" y="6392"/>
                </a:cubicBezTo>
                <a:lnTo>
                  <a:pt x="12351" y="6405"/>
                </a:lnTo>
                <a:lnTo>
                  <a:pt x="6341" y="103"/>
                </a:lnTo>
                <a:cubicBezTo>
                  <a:pt x="6277" y="39"/>
                  <a:pt x="6188" y="1"/>
                  <a:pt x="6099" y="1"/>
                </a:cubicBezTo>
                <a:close/>
                <a:moveTo>
                  <a:pt x="5046" y="113"/>
                </a:moveTo>
                <a:cubicBezTo>
                  <a:pt x="5033" y="113"/>
                  <a:pt x="5020" y="114"/>
                  <a:pt x="5007" y="115"/>
                </a:cubicBezTo>
                <a:lnTo>
                  <a:pt x="4892" y="141"/>
                </a:lnTo>
                <a:lnTo>
                  <a:pt x="12249" y="7841"/>
                </a:lnTo>
                <a:cubicBezTo>
                  <a:pt x="12249" y="7816"/>
                  <a:pt x="12262" y="7777"/>
                  <a:pt x="12275" y="7739"/>
                </a:cubicBezTo>
                <a:cubicBezTo>
                  <a:pt x="12300" y="7625"/>
                  <a:pt x="12262" y="7511"/>
                  <a:pt x="12186" y="7434"/>
                </a:cubicBezTo>
                <a:lnTo>
                  <a:pt x="5299" y="217"/>
                </a:lnTo>
                <a:cubicBezTo>
                  <a:pt x="5232" y="150"/>
                  <a:pt x="5137" y="113"/>
                  <a:pt x="5046" y="113"/>
                </a:cubicBezTo>
                <a:close/>
                <a:moveTo>
                  <a:pt x="4158" y="365"/>
                </a:moveTo>
                <a:cubicBezTo>
                  <a:pt x="4122" y="365"/>
                  <a:pt x="4087" y="371"/>
                  <a:pt x="4054" y="382"/>
                </a:cubicBezTo>
                <a:lnTo>
                  <a:pt x="4003" y="408"/>
                </a:lnTo>
                <a:lnTo>
                  <a:pt x="11945" y="8730"/>
                </a:lnTo>
                <a:cubicBezTo>
                  <a:pt x="11945" y="8718"/>
                  <a:pt x="11957" y="8692"/>
                  <a:pt x="11957" y="8680"/>
                </a:cubicBezTo>
                <a:cubicBezTo>
                  <a:pt x="12008" y="8553"/>
                  <a:pt x="11983" y="8426"/>
                  <a:pt x="11894" y="8324"/>
                </a:cubicBezTo>
                <a:lnTo>
                  <a:pt x="4397" y="471"/>
                </a:lnTo>
                <a:cubicBezTo>
                  <a:pt x="4334" y="399"/>
                  <a:pt x="4245" y="365"/>
                  <a:pt x="4158" y="365"/>
                </a:cubicBezTo>
                <a:close/>
                <a:moveTo>
                  <a:pt x="3360" y="732"/>
                </a:moveTo>
                <a:cubicBezTo>
                  <a:pt x="3306" y="732"/>
                  <a:pt x="3251" y="747"/>
                  <a:pt x="3202" y="776"/>
                </a:cubicBezTo>
                <a:lnTo>
                  <a:pt x="11538" y="9506"/>
                </a:lnTo>
                <a:cubicBezTo>
                  <a:pt x="11614" y="9379"/>
                  <a:pt x="11589" y="9226"/>
                  <a:pt x="11487" y="9112"/>
                </a:cubicBezTo>
                <a:lnTo>
                  <a:pt x="3596" y="840"/>
                </a:lnTo>
                <a:cubicBezTo>
                  <a:pt x="3534" y="769"/>
                  <a:pt x="3447" y="732"/>
                  <a:pt x="3360" y="732"/>
                </a:cubicBezTo>
                <a:close/>
                <a:moveTo>
                  <a:pt x="2694" y="1094"/>
                </a:moveTo>
                <a:cubicBezTo>
                  <a:pt x="2618" y="1145"/>
                  <a:pt x="2554" y="1195"/>
                  <a:pt x="2491" y="1234"/>
                </a:cubicBezTo>
                <a:lnTo>
                  <a:pt x="11030" y="10192"/>
                </a:lnTo>
                <a:cubicBezTo>
                  <a:pt x="11080" y="10128"/>
                  <a:pt x="11131" y="10065"/>
                  <a:pt x="11195" y="10001"/>
                </a:cubicBezTo>
                <a:lnTo>
                  <a:pt x="2694" y="1094"/>
                </a:lnTo>
                <a:close/>
                <a:moveTo>
                  <a:pt x="2033" y="1615"/>
                </a:moveTo>
                <a:lnTo>
                  <a:pt x="1855" y="1793"/>
                </a:lnTo>
                <a:lnTo>
                  <a:pt x="10458" y="10802"/>
                </a:lnTo>
                <a:cubicBezTo>
                  <a:pt x="10521" y="10751"/>
                  <a:pt x="10585" y="10700"/>
                  <a:pt x="10636" y="10636"/>
                </a:cubicBezTo>
                <a:lnTo>
                  <a:pt x="2033" y="1615"/>
                </a:lnTo>
                <a:close/>
                <a:moveTo>
                  <a:pt x="1449" y="2212"/>
                </a:moveTo>
                <a:cubicBezTo>
                  <a:pt x="1398" y="2275"/>
                  <a:pt x="1347" y="2339"/>
                  <a:pt x="1296" y="2403"/>
                </a:cubicBezTo>
                <a:lnTo>
                  <a:pt x="9810" y="11335"/>
                </a:lnTo>
                <a:cubicBezTo>
                  <a:pt x="9886" y="11285"/>
                  <a:pt x="9950" y="11234"/>
                  <a:pt x="10013" y="11183"/>
                </a:cubicBezTo>
                <a:lnTo>
                  <a:pt x="1449" y="2212"/>
                </a:lnTo>
                <a:close/>
                <a:moveTo>
                  <a:pt x="953" y="2898"/>
                </a:moveTo>
                <a:cubicBezTo>
                  <a:pt x="877" y="3025"/>
                  <a:pt x="890" y="3178"/>
                  <a:pt x="991" y="3292"/>
                </a:cubicBezTo>
                <a:lnTo>
                  <a:pt x="8920" y="11589"/>
                </a:lnTo>
                <a:cubicBezTo>
                  <a:pt x="8983" y="11660"/>
                  <a:pt x="9065" y="11697"/>
                  <a:pt x="9148" y="11697"/>
                </a:cubicBezTo>
                <a:cubicBezTo>
                  <a:pt x="9200" y="11697"/>
                  <a:pt x="9253" y="11682"/>
                  <a:pt x="9302" y="11653"/>
                </a:cubicBezTo>
                <a:lnTo>
                  <a:pt x="953" y="2898"/>
                </a:lnTo>
                <a:close/>
                <a:moveTo>
                  <a:pt x="331" y="8273"/>
                </a:moveTo>
                <a:lnTo>
                  <a:pt x="331" y="8273"/>
                </a:lnTo>
                <a:cubicBezTo>
                  <a:pt x="394" y="8464"/>
                  <a:pt x="470" y="8654"/>
                  <a:pt x="559" y="8845"/>
                </a:cubicBezTo>
                <a:cubicBezTo>
                  <a:pt x="585" y="8883"/>
                  <a:pt x="597" y="8908"/>
                  <a:pt x="623" y="8934"/>
                </a:cubicBezTo>
                <a:lnTo>
                  <a:pt x="3266" y="11704"/>
                </a:lnTo>
                <a:cubicBezTo>
                  <a:pt x="3291" y="11729"/>
                  <a:pt x="3317" y="11742"/>
                  <a:pt x="3355" y="11767"/>
                </a:cubicBezTo>
                <a:cubicBezTo>
                  <a:pt x="3533" y="11856"/>
                  <a:pt x="3723" y="11945"/>
                  <a:pt x="3914" y="12022"/>
                </a:cubicBezTo>
                <a:lnTo>
                  <a:pt x="331" y="8273"/>
                </a:lnTo>
                <a:close/>
                <a:moveTo>
                  <a:pt x="534" y="3661"/>
                </a:moveTo>
                <a:lnTo>
                  <a:pt x="521" y="3711"/>
                </a:lnTo>
                <a:cubicBezTo>
                  <a:pt x="470" y="3826"/>
                  <a:pt x="496" y="3965"/>
                  <a:pt x="585" y="4067"/>
                </a:cubicBezTo>
                <a:lnTo>
                  <a:pt x="8120" y="11971"/>
                </a:lnTo>
                <a:cubicBezTo>
                  <a:pt x="8182" y="12032"/>
                  <a:pt x="8268" y="12070"/>
                  <a:pt x="8357" y="12070"/>
                </a:cubicBezTo>
                <a:cubicBezTo>
                  <a:pt x="8397" y="12070"/>
                  <a:pt x="8437" y="12062"/>
                  <a:pt x="8476" y="12047"/>
                </a:cubicBezTo>
                <a:lnTo>
                  <a:pt x="8526" y="12034"/>
                </a:lnTo>
                <a:lnTo>
                  <a:pt x="534" y="3661"/>
                </a:lnTo>
                <a:close/>
                <a:moveTo>
                  <a:pt x="229" y="4550"/>
                </a:moveTo>
                <a:lnTo>
                  <a:pt x="191" y="4639"/>
                </a:lnTo>
                <a:cubicBezTo>
                  <a:pt x="165" y="4753"/>
                  <a:pt x="191" y="4880"/>
                  <a:pt x="280" y="4957"/>
                </a:cubicBezTo>
                <a:lnTo>
                  <a:pt x="7230" y="12238"/>
                </a:lnTo>
                <a:cubicBezTo>
                  <a:pt x="7291" y="12308"/>
                  <a:pt x="7376" y="12347"/>
                  <a:pt x="7466" y="12347"/>
                </a:cubicBezTo>
                <a:cubicBezTo>
                  <a:pt x="7489" y="12347"/>
                  <a:pt x="7512" y="12344"/>
                  <a:pt x="7535" y="12339"/>
                </a:cubicBezTo>
                <a:lnTo>
                  <a:pt x="7637" y="12314"/>
                </a:lnTo>
                <a:lnTo>
                  <a:pt x="229" y="4550"/>
                </a:lnTo>
                <a:close/>
                <a:moveTo>
                  <a:pt x="13" y="6723"/>
                </a:moveTo>
                <a:cubicBezTo>
                  <a:pt x="13" y="6824"/>
                  <a:pt x="26" y="6926"/>
                  <a:pt x="38" y="7028"/>
                </a:cubicBezTo>
                <a:cubicBezTo>
                  <a:pt x="38" y="7091"/>
                  <a:pt x="76" y="7155"/>
                  <a:pt x="127" y="7206"/>
                </a:cubicBezTo>
                <a:lnTo>
                  <a:pt x="4956" y="12276"/>
                </a:lnTo>
                <a:cubicBezTo>
                  <a:pt x="5007" y="12326"/>
                  <a:pt x="5070" y="12352"/>
                  <a:pt x="5134" y="12365"/>
                </a:cubicBezTo>
                <a:cubicBezTo>
                  <a:pt x="5235" y="12390"/>
                  <a:pt x="5337" y="12403"/>
                  <a:pt x="5439" y="12415"/>
                </a:cubicBezTo>
                <a:lnTo>
                  <a:pt x="13" y="6723"/>
                </a:lnTo>
                <a:close/>
                <a:moveTo>
                  <a:pt x="26" y="5541"/>
                </a:moveTo>
                <a:cubicBezTo>
                  <a:pt x="13" y="5605"/>
                  <a:pt x="13" y="5668"/>
                  <a:pt x="13" y="5719"/>
                </a:cubicBezTo>
                <a:cubicBezTo>
                  <a:pt x="0" y="5821"/>
                  <a:pt x="38" y="5910"/>
                  <a:pt x="102" y="5973"/>
                </a:cubicBezTo>
                <a:lnTo>
                  <a:pt x="6201" y="12365"/>
                </a:lnTo>
                <a:cubicBezTo>
                  <a:pt x="6265" y="12428"/>
                  <a:pt x="6354" y="12466"/>
                  <a:pt x="6442" y="12466"/>
                </a:cubicBezTo>
                <a:lnTo>
                  <a:pt x="6620" y="12466"/>
                </a:lnTo>
                <a:lnTo>
                  <a:pt x="26" y="554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" name="Google Shape;49;p5"/>
          <p:cNvSpPr/>
          <p:nvPr/>
        </p:nvSpPr>
        <p:spPr>
          <a:xfrm>
            <a:off x="1354451" y="2945417"/>
            <a:ext cx="131400" cy="1263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" name="Google Shape;50;p5"/>
          <p:cNvSpPr/>
          <p:nvPr/>
        </p:nvSpPr>
        <p:spPr>
          <a:xfrm>
            <a:off x="2714601" y="4690442"/>
            <a:ext cx="131400" cy="1263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sp>
        <p:nvSpPr>
          <p:cNvPr id="51" name="Google Shape;51;p5"/>
          <p:cNvSpPr/>
          <p:nvPr/>
        </p:nvSpPr>
        <p:spPr>
          <a:xfrm>
            <a:off x="167471" y="4201738"/>
            <a:ext cx="488700" cy="48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2" hasCustomPrompt="1"/>
          </p:nvPr>
        </p:nvSpPr>
        <p:spPr>
          <a:xfrm>
            <a:off x="713431" y="2397475"/>
            <a:ext cx="17427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"/>
          </p:nvPr>
        </p:nvSpPr>
        <p:spPr>
          <a:xfrm>
            <a:off x="713431" y="3450675"/>
            <a:ext cx="1742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3"/>
          </p:nvPr>
        </p:nvSpPr>
        <p:spPr>
          <a:xfrm>
            <a:off x="713431" y="3074175"/>
            <a:ext cx="17427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4" hasCustomPrompt="1"/>
          </p:nvPr>
        </p:nvSpPr>
        <p:spPr>
          <a:xfrm>
            <a:off x="2704902" y="2397475"/>
            <a:ext cx="17427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5"/>
          </p:nvPr>
        </p:nvSpPr>
        <p:spPr>
          <a:xfrm>
            <a:off x="2704902" y="3450675"/>
            <a:ext cx="1742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6"/>
          </p:nvPr>
        </p:nvSpPr>
        <p:spPr>
          <a:xfrm>
            <a:off x="2704902" y="3074175"/>
            <a:ext cx="17427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7" hasCustomPrompt="1"/>
          </p:nvPr>
        </p:nvSpPr>
        <p:spPr>
          <a:xfrm>
            <a:off x="4696373" y="2397475"/>
            <a:ext cx="17427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8"/>
          </p:nvPr>
        </p:nvSpPr>
        <p:spPr>
          <a:xfrm>
            <a:off x="4696373" y="3450675"/>
            <a:ext cx="1742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9"/>
          </p:nvPr>
        </p:nvSpPr>
        <p:spPr>
          <a:xfrm>
            <a:off x="4696373" y="3074175"/>
            <a:ext cx="17427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13" hasCustomPrompt="1"/>
          </p:nvPr>
        </p:nvSpPr>
        <p:spPr>
          <a:xfrm>
            <a:off x="6687844" y="2397475"/>
            <a:ext cx="17427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4"/>
          </p:nvPr>
        </p:nvSpPr>
        <p:spPr>
          <a:xfrm>
            <a:off x="6687844" y="3450675"/>
            <a:ext cx="1742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5"/>
          </p:nvPr>
        </p:nvSpPr>
        <p:spPr>
          <a:xfrm>
            <a:off x="6687844" y="3074175"/>
            <a:ext cx="17427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31" name="Google Shape;131;p13"/>
          <p:cNvGrpSpPr/>
          <p:nvPr/>
        </p:nvGrpSpPr>
        <p:grpSpPr>
          <a:xfrm rot="10800000" flipH="1">
            <a:off x="900" y="4436207"/>
            <a:ext cx="9144060" cy="707300"/>
            <a:chOff x="900" y="0"/>
            <a:chExt cx="9144060" cy="707300"/>
          </a:xfrm>
        </p:grpSpPr>
        <p:sp>
          <p:nvSpPr>
            <p:cNvPr id="132" name="Google Shape;132;p13"/>
            <p:cNvSpPr/>
            <p:nvPr/>
          </p:nvSpPr>
          <p:spPr>
            <a:xfrm>
              <a:off x="907" y="133950"/>
              <a:ext cx="9144054" cy="573350"/>
            </a:xfrm>
            <a:custGeom>
              <a:avLst/>
              <a:gdLst/>
              <a:ahLst/>
              <a:cxnLst/>
              <a:rect l="l" t="t" r="r" b="b"/>
              <a:pathLst>
                <a:path w="285774" h="22934" extrusionOk="0">
                  <a:moveTo>
                    <a:pt x="142887" y="0"/>
                  </a:moveTo>
                  <a:cubicBezTo>
                    <a:pt x="108308" y="0"/>
                    <a:pt x="42104" y="5668"/>
                    <a:pt x="0" y="9621"/>
                  </a:cubicBezTo>
                  <a:lnTo>
                    <a:pt x="0" y="22933"/>
                  </a:lnTo>
                  <a:cubicBezTo>
                    <a:pt x="0" y="22933"/>
                    <a:pt x="72944" y="6549"/>
                    <a:pt x="141696" y="6549"/>
                  </a:cubicBezTo>
                  <a:cubicBezTo>
                    <a:pt x="231310" y="6549"/>
                    <a:pt x="285774" y="22933"/>
                    <a:pt x="285774" y="22933"/>
                  </a:cubicBezTo>
                  <a:lnTo>
                    <a:pt x="285774" y="8764"/>
                  </a:lnTo>
                  <a:cubicBezTo>
                    <a:pt x="281916" y="8954"/>
                    <a:pt x="277844" y="9097"/>
                    <a:pt x="273605" y="9240"/>
                  </a:cubicBezTo>
                  <a:cubicBezTo>
                    <a:pt x="271460" y="9301"/>
                    <a:pt x="269326" y="9330"/>
                    <a:pt x="267200" y="9330"/>
                  </a:cubicBezTo>
                  <a:cubicBezTo>
                    <a:pt x="249305" y="9330"/>
                    <a:pt x="231979" y="7294"/>
                    <a:pt x="213759" y="5144"/>
                  </a:cubicBezTo>
                  <a:cubicBezTo>
                    <a:pt x="192231" y="2620"/>
                    <a:pt x="169988" y="0"/>
                    <a:pt x="1428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907" y="0"/>
              <a:ext cx="9144054" cy="344725"/>
            </a:xfrm>
            <a:custGeom>
              <a:avLst/>
              <a:gdLst/>
              <a:ahLst/>
              <a:cxnLst/>
              <a:rect l="l" t="t" r="r" b="b"/>
              <a:pathLst>
                <a:path w="285774" h="13789" extrusionOk="0">
                  <a:moveTo>
                    <a:pt x="0" y="0"/>
                  </a:moveTo>
                  <a:lnTo>
                    <a:pt x="0" y="13788"/>
                  </a:lnTo>
                  <a:cubicBezTo>
                    <a:pt x="42128" y="9835"/>
                    <a:pt x="108284" y="4167"/>
                    <a:pt x="142887" y="4167"/>
                  </a:cubicBezTo>
                  <a:cubicBezTo>
                    <a:pt x="170059" y="4167"/>
                    <a:pt x="192350" y="6787"/>
                    <a:pt x="213902" y="9335"/>
                  </a:cubicBezTo>
                  <a:cubicBezTo>
                    <a:pt x="232043" y="11457"/>
                    <a:pt x="249257" y="13503"/>
                    <a:pt x="267011" y="13503"/>
                  </a:cubicBezTo>
                  <a:cubicBezTo>
                    <a:pt x="269184" y="13503"/>
                    <a:pt x="271365" y="13472"/>
                    <a:pt x="273557" y="13407"/>
                  </a:cubicBezTo>
                  <a:cubicBezTo>
                    <a:pt x="277844" y="13265"/>
                    <a:pt x="281916" y="13122"/>
                    <a:pt x="285774" y="12931"/>
                  </a:cubicBezTo>
                  <a:lnTo>
                    <a:pt x="2857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900" y="104175"/>
              <a:ext cx="9144054" cy="344718"/>
            </a:xfrm>
            <a:custGeom>
              <a:avLst/>
              <a:gdLst/>
              <a:ahLst/>
              <a:cxnLst/>
              <a:rect l="l" t="t" r="r" b="b"/>
              <a:pathLst>
                <a:path w="285774" h="10813" extrusionOk="0">
                  <a:moveTo>
                    <a:pt x="142887" y="0"/>
                  </a:moveTo>
                  <a:cubicBezTo>
                    <a:pt x="108284" y="0"/>
                    <a:pt x="42128" y="5668"/>
                    <a:pt x="0" y="9621"/>
                  </a:cubicBezTo>
                  <a:lnTo>
                    <a:pt x="0" y="10812"/>
                  </a:lnTo>
                  <a:cubicBezTo>
                    <a:pt x="42104" y="6859"/>
                    <a:pt x="108308" y="1191"/>
                    <a:pt x="142887" y="1191"/>
                  </a:cubicBezTo>
                  <a:cubicBezTo>
                    <a:pt x="169988" y="1191"/>
                    <a:pt x="192231" y="3811"/>
                    <a:pt x="213759" y="6335"/>
                  </a:cubicBezTo>
                  <a:cubicBezTo>
                    <a:pt x="231904" y="8476"/>
                    <a:pt x="249162" y="10504"/>
                    <a:pt x="266960" y="10504"/>
                  </a:cubicBezTo>
                  <a:cubicBezTo>
                    <a:pt x="269158" y="10504"/>
                    <a:pt x="271364" y="10473"/>
                    <a:pt x="273581" y="10407"/>
                  </a:cubicBezTo>
                  <a:cubicBezTo>
                    <a:pt x="277844" y="10288"/>
                    <a:pt x="281916" y="10145"/>
                    <a:pt x="285774" y="9955"/>
                  </a:cubicBezTo>
                  <a:lnTo>
                    <a:pt x="285774" y="8764"/>
                  </a:lnTo>
                  <a:cubicBezTo>
                    <a:pt x="281916" y="8955"/>
                    <a:pt x="277844" y="9098"/>
                    <a:pt x="273557" y="9217"/>
                  </a:cubicBezTo>
                  <a:cubicBezTo>
                    <a:pt x="271347" y="9282"/>
                    <a:pt x="269147" y="9313"/>
                    <a:pt x="266956" y="9313"/>
                  </a:cubicBezTo>
                  <a:cubicBezTo>
                    <a:pt x="249218" y="9313"/>
                    <a:pt x="232003" y="7288"/>
                    <a:pt x="213902" y="5168"/>
                  </a:cubicBezTo>
                  <a:cubicBezTo>
                    <a:pt x="192350" y="2620"/>
                    <a:pt x="170059" y="0"/>
                    <a:pt x="1428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35" name="Google Shape;135;p13"/>
          <p:cNvSpPr/>
          <p:nvPr/>
        </p:nvSpPr>
        <p:spPr>
          <a:xfrm rot="-10492814" flipH="1">
            <a:off x="229755" y="446513"/>
            <a:ext cx="312647" cy="3126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6" name="Google Shape;136;p13"/>
          <p:cNvSpPr/>
          <p:nvPr/>
        </p:nvSpPr>
        <p:spPr>
          <a:xfrm rot="-10493311" flipH="1">
            <a:off x="167656" y="539738"/>
            <a:ext cx="131322" cy="126189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13"/>
          <p:cNvSpPr/>
          <p:nvPr/>
        </p:nvSpPr>
        <p:spPr>
          <a:xfrm rot="-10493311" flipH="1">
            <a:off x="249216" y="741923"/>
            <a:ext cx="131322" cy="126189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sp>
        <p:nvSpPr>
          <p:cNvPr id="138" name="Google Shape;138;p13"/>
          <p:cNvSpPr/>
          <p:nvPr/>
        </p:nvSpPr>
        <p:spPr>
          <a:xfrm rot="-10492814" flipH="1">
            <a:off x="8646380" y="364375"/>
            <a:ext cx="312647" cy="3126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9" name="Google Shape;139;p13"/>
          <p:cNvSpPr/>
          <p:nvPr/>
        </p:nvSpPr>
        <p:spPr>
          <a:xfrm rot="-10493311" flipH="1">
            <a:off x="8737031" y="201750"/>
            <a:ext cx="131322" cy="126189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0" name="Google Shape;140;p13"/>
          <p:cNvSpPr/>
          <p:nvPr/>
        </p:nvSpPr>
        <p:spPr>
          <a:xfrm rot="-10493311" flipH="1">
            <a:off x="8878941" y="674560"/>
            <a:ext cx="131322" cy="126189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sp>
        <p:nvSpPr>
          <p:cNvPr id="141" name="Google Shape;141;p13"/>
          <p:cNvSpPr/>
          <p:nvPr/>
        </p:nvSpPr>
        <p:spPr>
          <a:xfrm rot="5400000" flipH="1">
            <a:off x="8519397" y="-272899"/>
            <a:ext cx="351692" cy="897490"/>
          </a:xfrm>
          <a:custGeom>
            <a:avLst/>
            <a:gdLst/>
            <a:ahLst/>
            <a:cxnLst/>
            <a:rect l="l" t="t" r="r" b="b"/>
            <a:pathLst>
              <a:path w="7251" h="18504" extrusionOk="0">
                <a:moveTo>
                  <a:pt x="802" y="0"/>
                </a:moveTo>
                <a:cubicBezTo>
                  <a:pt x="699" y="329"/>
                  <a:pt x="596" y="658"/>
                  <a:pt x="494" y="986"/>
                </a:cubicBezTo>
                <a:cubicBezTo>
                  <a:pt x="268" y="1767"/>
                  <a:pt x="1" y="2629"/>
                  <a:pt x="186" y="3450"/>
                </a:cubicBezTo>
                <a:cubicBezTo>
                  <a:pt x="514" y="4867"/>
                  <a:pt x="1931" y="5668"/>
                  <a:pt x="2629" y="6859"/>
                </a:cubicBezTo>
                <a:cubicBezTo>
                  <a:pt x="4354" y="9776"/>
                  <a:pt x="3266" y="13472"/>
                  <a:pt x="4971" y="16388"/>
                </a:cubicBezTo>
                <a:cubicBezTo>
                  <a:pt x="5484" y="17333"/>
                  <a:pt x="6285" y="18072"/>
                  <a:pt x="7250" y="18503"/>
                </a:cubicBezTo>
                <a:lnTo>
                  <a:pt x="7250" y="17867"/>
                </a:lnTo>
                <a:cubicBezTo>
                  <a:pt x="6511" y="17456"/>
                  <a:pt x="5874" y="16840"/>
                  <a:pt x="5463" y="16101"/>
                </a:cubicBezTo>
                <a:cubicBezTo>
                  <a:pt x="4662" y="14725"/>
                  <a:pt x="4519" y="13082"/>
                  <a:pt x="4354" y="11542"/>
                </a:cubicBezTo>
                <a:cubicBezTo>
                  <a:pt x="4211" y="10063"/>
                  <a:pt x="4067" y="8543"/>
                  <a:pt x="3451" y="7168"/>
                </a:cubicBezTo>
                <a:cubicBezTo>
                  <a:pt x="3163" y="6572"/>
                  <a:pt x="2794" y="5997"/>
                  <a:pt x="2321" y="5504"/>
                </a:cubicBezTo>
                <a:cubicBezTo>
                  <a:pt x="1890" y="4991"/>
                  <a:pt x="1377" y="4539"/>
                  <a:pt x="1028" y="3964"/>
                </a:cubicBezTo>
                <a:cubicBezTo>
                  <a:pt x="555" y="3163"/>
                  <a:pt x="720" y="2342"/>
                  <a:pt x="945" y="1479"/>
                </a:cubicBezTo>
                <a:cubicBezTo>
                  <a:pt x="1089" y="986"/>
                  <a:pt x="1254" y="493"/>
                  <a:pt x="14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13"/>
          <p:cNvSpPr/>
          <p:nvPr/>
        </p:nvSpPr>
        <p:spPr>
          <a:xfrm flipH="1">
            <a:off x="-9" y="0"/>
            <a:ext cx="876586" cy="463587"/>
          </a:xfrm>
          <a:custGeom>
            <a:avLst/>
            <a:gdLst/>
            <a:ahLst/>
            <a:cxnLst/>
            <a:rect l="l" t="t" r="r" b="b"/>
            <a:pathLst>
              <a:path w="18073" h="9558" extrusionOk="0">
                <a:moveTo>
                  <a:pt x="0" y="1"/>
                </a:moveTo>
                <a:cubicBezTo>
                  <a:pt x="62" y="1007"/>
                  <a:pt x="370" y="1972"/>
                  <a:pt x="1130" y="2670"/>
                </a:cubicBezTo>
                <a:cubicBezTo>
                  <a:pt x="2341" y="3779"/>
                  <a:pt x="4087" y="3677"/>
                  <a:pt x="5607" y="3759"/>
                </a:cubicBezTo>
                <a:cubicBezTo>
                  <a:pt x="6408" y="3800"/>
                  <a:pt x="7250" y="3861"/>
                  <a:pt x="7968" y="4231"/>
                </a:cubicBezTo>
                <a:cubicBezTo>
                  <a:pt x="8769" y="4621"/>
                  <a:pt x="9365" y="5320"/>
                  <a:pt x="9899" y="6018"/>
                </a:cubicBezTo>
                <a:cubicBezTo>
                  <a:pt x="10371" y="6736"/>
                  <a:pt x="10925" y="7373"/>
                  <a:pt x="11562" y="7948"/>
                </a:cubicBezTo>
                <a:cubicBezTo>
                  <a:pt x="12178" y="8482"/>
                  <a:pt x="12897" y="8872"/>
                  <a:pt x="13677" y="9139"/>
                </a:cubicBezTo>
                <a:cubicBezTo>
                  <a:pt x="14436" y="9418"/>
                  <a:pt x="15238" y="9558"/>
                  <a:pt x="16045" y="9558"/>
                </a:cubicBezTo>
                <a:cubicBezTo>
                  <a:pt x="16724" y="9558"/>
                  <a:pt x="17406" y="9459"/>
                  <a:pt x="18072" y="9262"/>
                </a:cubicBezTo>
                <a:lnTo>
                  <a:pt x="18072" y="8646"/>
                </a:lnTo>
                <a:cubicBezTo>
                  <a:pt x="17402" y="8863"/>
                  <a:pt x="16709" y="8971"/>
                  <a:pt x="16017" y="8971"/>
                </a:cubicBezTo>
                <a:cubicBezTo>
                  <a:pt x="15395" y="8971"/>
                  <a:pt x="14773" y="8883"/>
                  <a:pt x="14170" y="8708"/>
                </a:cubicBezTo>
                <a:cubicBezTo>
                  <a:pt x="13410" y="8482"/>
                  <a:pt x="12712" y="8112"/>
                  <a:pt x="12096" y="7620"/>
                </a:cubicBezTo>
                <a:cubicBezTo>
                  <a:pt x="11459" y="7086"/>
                  <a:pt x="10925" y="6490"/>
                  <a:pt x="10453" y="5812"/>
                </a:cubicBezTo>
                <a:cubicBezTo>
                  <a:pt x="10001" y="5155"/>
                  <a:pt x="9467" y="4560"/>
                  <a:pt x="8831" y="4067"/>
                </a:cubicBezTo>
                <a:cubicBezTo>
                  <a:pt x="8194" y="3636"/>
                  <a:pt x="7475" y="3348"/>
                  <a:pt x="6695" y="3266"/>
                </a:cubicBezTo>
                <a:cubicBezTo>
                  <a:pt x="5258" y="3061"/>
                  <a:pt x="3594" y="3348"/>
                  <a:pt x="2239" y="2711"/>
                </a:cubicBezTo>
                <a:cubicBezTo>
                  <a:pt x="1109" y="2177"/>
                  <a:pt x="699" y="1130"/>
                  <a:pt x="59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Work Sans ExtraBold"/>
              <a:buNone/>
              <a:defRPr sz="3400">
                <a:solidFill>
                  <a:schemeClr val="lt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Work Sans ExtraBold"/>
              <a:buNone/>
              <a:defRPr sz="3400">
                <a:solidFill>
                  <a:schemeClr val="lt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Work Sans ExtraBold"/>
              <a:buNone/>
              <a:defRPr sz="3400">
                <a:solidFill>
                  <a:schemeClr val="lt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Work Sans ExtraBold"/>
              <a:buNone/>
              <a:defRPr sz="3400">
                <a:solidFill>
                  <a:schemeClr val="lt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Work Sans ExtraBold"/>
              <a:buNone/>
              <a:defRPr sz="3400">
                <a:solidFill>
                  <a:schemeClr val="lt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Work Sans ExtraBold"/>
              <a:buNone/>
              <a:defRPr sz="3400">
                <a:solidFill>
                  <a:schemeClr val="lt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Work Sans ExtraBold"/>
              <a:buNone/>
              <a:defRPr sz="3400">
                <a:solidFill>
                  <a:schemeClr val="lt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Work Sans ExtraBold"/>
              <a:buNone/>
              <a:defRPr sz="3400">
                <a:solidFill>
                  <a:schemeClr val="lt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Work Sans ExtraBold"/>
              <a:buNone/>
              <a:defRPr sz="3400">
                <a:solidFill>
                  <a:schemeClr val="lt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FF00FF"/>
          </p15:clr>
        </p15:guide>
        <p15:guide id="2" pos="5311">
          <p15:clr>
            <a:srgbClr val="FF00FF"/>
          </p15:clr>
        </p15:guide>
        <p15:guide id="3" orient="horz" pos="340">
          <p15:clr>
            <a:srgbClr val="FF00FF"/>
          </p15:clr>
        </p15:guide>
        <p15:guide id="4" orient="horz" pos="2903">
          <p15:clr>
            <a:srgbClr val="FF00F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8"/>
          <p:cNvSpPr txBox="1">
            <a:spLocks noGrp="1"/>
          </p:cNvSpPr>
          <p:nvPr>
            <p:ph type="ctrTitle"/>
          </p:nvPr>
        </p:nvSpPr>
        <p:spPr>
          <a:xfrm>
            <a:off x="782497" y="637472"/>
            <a:ext cx="7424073" cy="21826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DEPLOYING WINDOWS SERVER REMOTE ACCESS-VPN</a:t>
            </a:r>
            <a:endParaRPr lang="vi-VN" dirty="0"/>
          </a:p>
        </p:txBody>
      </p:sp>
      <p:sp>
        <p:nvSpPr>
          <p:cNvPr id="363" name="Google Shape;363;p28"/>
          <p:cNvSpPr txBox="1">
            <a:spLocks noGrp="1"/>
          </p:cNvSpPr>
          <p:nvPr>
            <p:ph type="subTitle" idx="1"/>
          </p:nvPr>
        </p:nvSpPr>
        <p:spPr>
          <a:xfrm>
            <a:off x="635783" y="2859572"/>
            <a:ext cx="7717500" cy="4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Lecturer</a:t>
            </a:r>
            <a:r>
              <a:rPr lang="vi-VN" dirty="0"/>
              <a:t>: Trần Thị Dung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FA2DE8-451B-342C-CD7B-0A125C01818D}"/>
              </a:ext>
            </a:extLst>
          </p:cNvPr>
          <p:cNvSpPr txBox="1"/>
          <p:nvPr/>
        </p:nvSpPr>
        <p:spPr>
          <a:xfrm>
            <a:off x="1886415" y="3314774"/>
            <a:ext cx="5216236" cy="1025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Trần Phúc Hoàng Duy – 21522011</a:t>
            </a:r>
            <a:endParaRPr lang="vi-VN" sz="105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 </a:t>
            </a:r>
            <a:r>
              <a:rPr lang="en-US" sz="14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Thế</a:t>
            </a:r>
            <a:r>
              <a:rPr lang="en-US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Nguyên</a:t>
            </a:r>
            <a:r>
              <a:rPr lang="en-US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21522389</a:t>
            </a:r>
            <a:endParaRPr lang="vi-VN" sz="105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Lê </a:t>
            </a:r>
            <a:r>
              <a:rPr lang="en-US" sz="14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Triệu</a:t>
            </a:r>
            <a:r>
              <a:rPr lang="en-US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Vỉ</a:t>
            </a:r>
            <a:r>
              <a:rPr lang="en-US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- 21522785</a:t>
            </a:r>
            <a:endParaRPr lang="vi-VN" sz="105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471DED-79FD-C189-E179-50AC43293F96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1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2400300" y="539500"/>
            <a:ext cx="6030425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Client-side components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2990424" y="1594000"/>
            <a:ext cx="5973465" cy="32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Client Device</a:t>
            </a:r>
          </a:p>
          <a:p>
            <a:pPr marL="0" indent="0" algn="l">
              <a:spcAft>
                <a:spcPts val="1600"/>
              </a:spcAft>
            </a:pPr>
            <a:endParaRPr lang="en-US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Client Operating System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sz="15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VPN Client Software</a:t>
            </a:r>
            <a:endParaRPr lang="vi-VN" sz="15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D9CDB5-599E-6B19-8EB8-F309DE8727D0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10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259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2400300" y="539500"/>
            <a:ext cx="6030425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Client-side components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2990424" y="1594000"/>
            <a:ext cx="5973465" cy="32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VPN Configuration Settings</a:t>
            </a:r>
          </a:p>
          <a:p>
            <a:pPr marL="0" indent="0" algn="l">
              <a:spcAft>
                <a:spcPts val="1600"/>
              </a:spcAft>
            </a:pPr>
            <a:endParaRPr lang="en-US" sz="15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Network Connection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sz="15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Firewall Rules</a:t>
            </a:r>
            <a:endParaRPr lang="vi-VN" sz="15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75D53C-F739-2FAD-6E63-10E095F1AC4C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11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796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2"/>
          <p:cNvSpPr txBox="1">
            <a:spLocks noGrp="1"/>
          </p:cNvSpPr>
          <p:nvPr>
            <p:ph type="title"/>
          </p:nvPr>
        </p:nvSpPr>
        <p:spPr>
          <a:xfrm>
            <a:off x="3927764" y="3356925"/>
            <a:ext cx="4502811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Operation</a:t>
            </a:r>
            <a:endParaRPr dirty="0"/>
          </a:p>
        </p:txBody>
      </p:sp>
      <p:sp>
        <p:nvSpPr>
          <p:cNvPr id="447" name="Google Shape;447;p32"/>
          <p:cNvSpPr txBox="1">
            <a:spLocks noGrp="1"/>
          </p:cNvSpPr>
          <p:nvPr>
            <p:ph type="title" idx="2"/>
          </p:nvPr>
        </p:nvSpPr>
        <p:spPr>
          <a:xfrm>
            <a:off x="6694950" y="2538525"/>
            <a:ext cx="1735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D0D0B3-CAAB-8ED2-BA3A-A12BEF0EE5FF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12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109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age-223">
            <a:extLst>
              <a:ext uri="{FF2B5EF4-FFF2-40B4-BE49-F238E27FC236}">
                <a16:creationId xmlns:a16="http://schemas.microsoft.com/office/drawing/2014/main" id="{6C33E02B-B1FC-7355-F752-BCBFEE231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500" y="1095692"/>
            <a:ext cx="5943600" cy="259651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4077B3-97EC-A8B9-0800-B57E090F0273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13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58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2"/>
          <p:cNvSpPr txBox="1">
            <a:spLocks noGrp="1"/>
          </p:cNvSpPr>
          <p:nvPr>
            <p:ph type="title"/>
          </p:nvPr>
        </p:nvSpPr>
        <p:spPr>
          <a:xfrm>
            <a:off x="3927764" y="3356925"/>
            <a:ext cx="4502811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 and Result</a:t>
            </a:r>
            <a:endParaRPr dirty="0"/>
          </a:p>
        </p:txBody>
      </p:sp>
      <p:sp>
        <p:nvSpPr>
          <p:cNvPr id="447" name="Google Shape;447;p32"/>
          <p:cNvSpPr txBox="1">
            <a:spLocks noGrp="1"/>
          </p:cNvSpPr>
          <p:nvPr>
            <p:ph type="title" idx="2"/>
          </p:nvPr>
        </p:nvSpPr>
        <p:spPr>
          <a:xfrm>
            <a:off x="6694950" y="2538525"/>
            <a:ext cx="1735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4DE577-DCC7-A77D-57C0-14DA64D209B6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14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889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75F19-EE15-0ED9-9C31-5D86B3B65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058" y="135744"/>
            <a:ext cx="3319500" cy="523200"/>
          </a:xfrm>
        </p:spPr>
        <p:txBody>
          <a:bodyPr/>
          <a:lstStyle/>
          <a:p>
            <a:pPr algn="ctr"/>
            <a:r>
              <a:rPr lang="en-US" dirty="0"/>
              <a:t>TOPOLOGY</a:t>
            </a:r>
            <a:endParaRPr lang="vi-V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BBA6E6-4BA8-740D-F33D-BAC92B139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13" y="777326"/>
            <a:ext cx="4272871" cy="2707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1F88BA-67FF-C264-3B7B-D26AB54CF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476980"/>
            <a:ext cx="4487675" cy="13077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BD171F-DCB9-51F5-42D6-234C0224058F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15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559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1298863" y="0"/>
            <a:ext cx="6030425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INSTALLATION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1057715" y="640110"/>
            <a:ext cx="5973465" cy="32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b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Update Windows Server</a:t>
            </a:r>
          </a:p>
          <a:p>
            <a:pPr lvl="1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Open Windows 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Powershell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as Administrator and Enter “Install-Module 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PSWindowsUpdate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” to update module for 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Powershell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vi-VN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7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sz="27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l">
              <a:spcAft>
                <a:spcPts val="1600"/>
              </a:spcAft>
            </a:pPr>
            <a:endParaRPr lang="en-US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Picture 1" descr="A computer screen with white text&#10;&#10;Description automatically generated">
            <a:extLst>
              <a:ext uri="{FF2B5EF4-FFF2-40B4-BE49-F238E27FC236}">
                <a16:creationId xmlns:a16="http://schemas.microsoft.com/office/drawing/2014/main" id="{7AE19EA0-2B95-BA7D-9051-D63B0A3A5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878" y="1894476"/>
            <a:ext cx="5532410" cy="28991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55C4A2-925C-7164-C342-50B034EEAD41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16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26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1298863" y="0"/>
            <a:ext cx="6030425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INSTALLATION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1057715" y="640110"/>
            <a:ext cx="6991776" cy="32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b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Update Windows Server</a:t>
            </a:r>
          </a:p>
          <a:p>
            <a:pPr lvl="1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Enter “Get-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WindowsUpdate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” to get the list of the latest updates.</a:t>
            </a:r>
          </a:p>
          <a:p>
            <a:pPr lvl="1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sz="1500" b="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Finally, install the latest updates by running “Install-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WindowsUpdate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”.</a:t>
            </a:r>
          </a:p>
          <a:p>
            <a:pPr lvl="4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Restart the system by entering the following command       “Restart-Computer”.</a:t>
            </a:r>
            <a:endParaRPr lang="vi-VN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vi-VN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sz="1500" b="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lvl="1" indent="0">
              <a:spcAft>
                <a:spcPts val="1600"/>
              </a:spcAft>
            </a:pPr>
            <a:endParaRPr lang="vi-VN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7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l">
              <a:spcAft>
                <a:spcPts val="1600"/>
              </a:spcAft>
            </a:pPr>
            <a:endParaRPr lang="en-US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l">
              <a:spcAft>
                <a:spcPts val="1600"/>
              </a:spcAft>
            </a:pPr>
            <a:endParaRPr lang="en-US" sz="1500" b="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l">
              <a:spcAft>
                <a:spcPts val="1600"/>
              </a:spcAft>
            </a:pPr>
            <a:endParaRPr lang="en-US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l">
              <a:spcAft>
                <a:spcPts val="1600"/>
              </a:spcAft>
            </a:pPr>
            <a:endParaRPr lang="en-US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1A4FF2E1-BC7F-5608-5C41-98E906629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715" y="1799800"/>
            <a:ext cx="6842014" cy="13143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4ED623-E99F-349E-7055-66753F0CFD19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17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540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1298863" y="0"/>
            <a:ext cx="6030425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INSTALLATION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1057715" y="640110"/>
            <a:ext cx="5973465" cy="32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Install Remote Access Role in Our Windows Server 2022</a:t>
            </a:r>
          </a:p>
          <a:p>
            <a:pPr marL="800100" lvl="1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Open Windows 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Poourshell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as Administrator and install the following:</a:t>
            </a:r>
          </a:p>
          <a:p>
            <a:pPr marL="1257300" lvl="2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Remote Access feature: “Install-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WindowsFeature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RemoteAccess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”.</a:t>
            </a:r>
          </a:p>
          <a:p>
            <a:pPr marL="1257300" lvl="2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endParaRPr lang="en-US" sz="1500" b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endParaRPr lang="en-US" sz="1500" b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endParaRPr lang="en-US" sz="1500" b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endParaRPr lang="vi-VN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7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sz="27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l">
              <a:spcAft>
                <a:spcPts val="1600"/>
              </a:spcAft>
            </a:pP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2AF4957-7EE3-6837-EBBA-09F8A74D8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317" y="2571750"/>
            <a:ext cx="6223090" cy="11343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BFF20C-0585-F451-E8DA-E89B69B7FEF7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18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14653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1298863" y="0"/>
            <a:ext cx="6030425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INSTALLATION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1057715" y="640110"/>
            <a:ext cx="5973465" cy="32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Install Remote Access Role in Our Windows Server 2022</a:t>
            </a:r>
          </a:p>
          <a:p>
            <a:pPr marL="742950" lvl="1" indent="-285750">
              <a:spcAft>
                <a:spcPts val="1600"/>
              </a:spcAft>
              <a:buFont typeface="Wingdings" panose="05000000000000000000" pitchFamily="2" charset="2"/>
              <a:buChar char="§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Direct Access and VPN (RAS): “Install-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WindowsFeature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Direct Access-VPN -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IncludeManagementTools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”.</a:t>
            </a:r>
            <a:endParaRPr lang="vi-VN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sz="2700" b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sz="2700" b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endParaRPr lang="en-US" sz="1500" b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endParaRPr lang="en-US" sz="1500" b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endParaRPr lang="vi-VN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7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sz="27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l">
              <a:spcAft>
                <a:spcPts val="1600"/>
              </a:spcAft>
            </a:pP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</a:p>
        </p:txBody>
      </p:sp>
      <p:pic>
        <p:nvPicPr>
          <p:cNvPr id="2" name="Picture 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99ED5E12-2A69-3FA8-EBB8-AB72747CC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634" y="2027555"/>
            <a:ext cx="5943600" cy="10883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059AB2-8650-EB82-2FF7-95D8354EA7B2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19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620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4" name="Google Shape;374;p30"/>
          <p:cNvGrpSpPr/>
          <p:nvPr/>
        </p:nvGrpSpPr>
        <p:grpSpPr>
          <a:xfrm>
            <a:off x="7289195" y="2267497"/>
            <a:ext cx="744843" cy="745498"/>
            <a:chOff x="2204826" y="1867297"/>
            <a:chExt cx="744843" cy="745498"/>
          </a:xfrm>
        </p:grpSpPr>
        <p:sp>
          <p:nvSpPr>
            <p:cNvPr id="375" name="Google Shape;375;p30"/>
            <p:cNvSpPr/>
            <p:nvPr/>
          </p:nvSpPr>
          <p:spPr>
            <a:xfrm rot="-419100">
              <a:off x="2243035" y="1905457"/>
              <a:ext cx="668426" cy="669177"/>
            </a:xfrm>
            <a:custGeom>
              <a:avLst/>
              <a:gdLst/>
              <a:ahLst/>
              <a:cxnLst/>
              <a:rect l="l" t="t" r="r" b="b"/>
              <a:pathLst>
                <a:path w="12453" h="12467" extrusionOk="0">
                  <a:moveTo>
                    <a:pt x="8692" y="509"/>
                  </a:moveTo>
                  <a:lnTo>
                    <a:pt x="12059" y="4029"/>
                  </a:lnTo>
                  <a:cubicBezTo>
                    <a:pt x="11970" y="3813"/>
                    <a:pt x="11881" y="3610"/>
                    <a:pt x="11779" y="3406"/>
                  </a:cubicBezTo>
                  <a:cubicBezTo>
                    <a:pt x="11767" y="3381"/>
                    <a:pt x="11741" y="3356"/>
                    <a:pt x="11716" y="3330"/>
                  </a:cubicBezTo>
                  <a:lnTo>
                    <a:pt x="9390" y="878"/>
                  </a:lnTo>
                  <a:cubicBezTo>
                    <a:pt x="9365" y="852"/>
                    <a:pt x="9340" y="827"/>
                    <a:pt x="9302" y="814"/>
                  </a:cubicBezTo>
                  <a:cubicBezTo>
                    <a:pt x="9111" y="700"/>
                    <a:pt x="8908" y="598"/>
                    <a:pt x="8692" y="509"/>
                  </a:cubicBezTo>
                  <a:close/>
                  <a:moveTo>
                    <a:pt x="7116" y="64"/>
                  </a:moveTo>
                  <a:lnTo>
                    <a:pt x="12427" y="5617"/>
                  </a:lnTo>
                  <a:cubicBezTo>
                    <a:pt x="12415" y="5516"/>
                    <a:pt x="12402" y="5414"/>
                    <a:pt x="12389" y="5312"/>
                  </a:cubicBezTo>
                  <a:cubicBezTo>
                    <a:pt x="12377" y="5249"/>
                    <a:pt x="12351" y="5185"/>
                    <a:pt x="12300" y="5134"/>
                  </a:cubicBezTo>
                  <a:lnTo>
                    <a:pt x="7599" y="204"/>
                  </a:lnTo>
                  <a:cubicBezTo>
                    <a:pt x="7548" y="153"/>
                    <a:pt x="7497" y="128"/>
                    <a:pt x="7421" y="115"/>
                  </a:cubicBezTo>
                  <a:cubicBezTo>
                    <a:pt x="7319" y="90"/>
                    <a:pt x="7218" y="77"/>
                    <a:pt x="7116" y="64"/>
                  </a:cubicBezTo>
                  <a:close/>
                  <a:moveTo>
                    <a:pt x="5909" y="1"/>
                  </a:moveTo>
                  <a:lnTo>
                    <a:pt x="12427" y="6837"/>
                  </a:lnTo>
                  <a:cubicBezTo>
                    <a:pt x="12427" y="6774"/>
                    <a:pt x="12440" y="6710"/>
                    <a:pt x="12440" y="6647"/>
                  </a:cubicBezTo>
                  <a:cubicBezTo>
                    <a:pt x="12453" y="6545"/>
                    <a:pt x="12415" y="6456"/>
                    <a:pt x="12351" y="6392"/>
                  </a:cubicBezTo>
                  <a:lnTo>
                    <a:pt x="12351" y="6405"/>
                  </a:lnTo>
                  <a:lnTo>
                    <a:pt x="6341" y="103"/>
                  </a:lnTo>
                  <a:cubicBezTo>
                    <a:pt x="6277" y="39"/>
                    <a:pt x="6188" y="1"/>
                    <a:pt x="6099" y="1"/>
                  </a:cubicBezTo>
                  <a:close/>
                  <a:moveTo>
                    <a:pt x="5046" y="113"/>
                  </a:moveTo>
                  <a:cubicBezTo>
                    <a:pt x="5033" y="113"/>
                    <a:pt x="5020" y="114"/>
                    <a:pt x="5007" y="115"/>
                  </a:cubicBezTo>
                  <a:lnTo>
                    <a:pt x="4892" y="141"/>
                  </a:lnTo>
                  <a:lnTo>
                    <a:pt x="12249" y="7841"/>
                  </a:lnTo>
                  <a:cubicBezTo>
                    <a:pt x="12249" y="7816"/>
                    <a:pt x="12262" y="7777"/>
                    <a:pt x="12275" y="7739"/>
                  </a:cubicBezTo>
                  <a:cubicBezTo>
                    <a:pt x="12300" y="7625"/>
                    <a:pt x="12262" y="7511"/>
                    <a:pt x="12186" y="7434"/>
                  </a:cubicBezTo>
                  <a:lnTo>
                    <a:pt x="5299" y="217"/>
                  </a:lnTo>
                  <a:cubicBezTo>
                    <a:pt x="5232" y="150"/>
                    <a:pt x="5137" y="113"/>
                    <a:pt x="5046" y="113"/>
                  </a:cubicBezTo>
                  <a:close/>
                  <a:moveTo>
                    <a:pt x="4158" y="365"/>
                  </a:moveTo>
                  <a:cubicBezTo>
                    <a:pt x="4122" y="365"/>
                    <a:pt x="4087" y="371"/>
                    <a:pt x="4054" y="382"/>
                  </a:cubicBezTo>
                  <a:lnTo>
                    <a:pt x="4003" y="408"/>
                  </a:lnTo>
                  <a:lnTo>
                    <a:pt x="11945" y="8730"/>
                  </a:lnTo>
                  <a:cubicBezTo>
                    <a:pt x="11945" y="8718"/>
                    <a:pt x="11957" y="8692"/>
                    <a:pt x="11957" y="8680"/>
                  </a:cubicBezTo>
                  <a:cubicBezTo>
                    <a:pt x="12008" y="8553"/>
                    <a:pt x="11983" y="8426"/>
                    <a:pt x="11894" y="8324"/>
                  </a:cubicBezTo>
                  <a:lnTo>
                    <a:pt x="4397" y="471"/>
                  </a:lnTo>
                  <a:cubicBezTo>
                    <a:pt x="4334" y="399"/>
                    <a:pt x="4245" y="365"/>
                    <a:pt x="4158" y="365"/>
                  </a:cubicBezTo>
                  <a:close/>
                  <a:moveTo>
                    <a:pt x="3360" y="732"/>
                  </a:moveTo>
                  <a:cubicBezTo>
                    <a:pt x="3306" y="732"/>
                    <a:pt x="3251" y="747"/>
                    <a:pt x="3202" y="776"/>
                  </a:cubicBezTo>
                  <a:lnTo>
                    <a:pt x="11538" y="9506"/>
                  </a:lnTo>
                  <a:cubicBezTo>
                    <a:pt x="11614" y="9379"/>
                    <a:pt x="11589" y="9226"/>
                    <a:pt x="11487" y="9112"/>
                  </a:cubicBezTo>
                  <a:lnTo>
                    <a:pt x="3596" y="840"/>
                  </a:lnTo>
                  <a:cubicBezTo>
                    <a:pt x="3534" y="769"/>
                    <a:pt x="3447" y="732"/>
                    <a:pt x="3360" y="732"/>
                  </a:cubicBezTo>
                  <a:close/>
                  <a:moveTo>
                    <a:pt x="2694" y="1094"/>
                  </a:moveTo>
                  <a:cubicBezTo>
                    <a:pt x="2618" y="1145"/>
                    <a:pt x="2554" y="1195"/>
                    <a:pt x="2491" y="1234"/>
                  </a:cubicBezTo>
                  <a:lnTo>
                    <a:pt x="11030" y="10192"/>
                  </a:lnTo>
                  <a:cubicBezTo>
                    <a:pt x="11080" y="10128"/>
                    <a:pt x="11131" y="10065"/>
                    <a:pt x="11195" y="10001"/>
                  </a:cubicBezTo>
                  <a:lnTo>
                    <a:pt x="2694" y="1094"/>
                  </a:lnTo>
                  <a:close/>
                  <a:moveTo>
                    <a:pt x="2033" y="1615"/>
                  </a:moveTo>
                  <a:lnTo>
                    <a:pt x="1855" y="1793"/>
                  </a:lnTo>
                  <a:lnTo>
                    <a:pt x="10458" y="10802"/>
                  </a:lnTo>
                  <a:cubicBezTo>
                    <a:pt x="10521" y="10751"/>
                    <a:pt x="10585" y="10700"/>
                    <a:pt x="10636" y="10636"/>
                  </a:cubicBezTo>
                  <a:lnTo>
                    <a:pt x="2033" y="1615"/>
                  </a:lnTo>
                  <a:close/>
                  <a:moveTo>
                    <a:pt x="1449" y="2212"/>
                  </a:moveTo>
                  <a:cubicBezTo>
                    <a:pt x="1398" y="2275"/>
                    <a:pt x="1347" y="2339"/>
                    <a:pt x="1296" y="2403"/>
                  </a:cubicBezTo>
                  <a:lnTo>
                    <a:pt x="9810" y="11335"/>
                  </a:lnTo>
                  <a:cubicBezTo>
                    <a:pt x="9886" y="11285"/>
                    <a:pt x="9950" y="11234"/>
                    <a:pt x="10013" y="11183"/>
                  </a:cubicBezTo>
                  <a:lnTo>
                    <a:pt x="1449" y="2212"/>
                  </a:lnTo>
                  <a:close/>
                  <a:moveTo>
                    <a:pt x="953" y="2898"/>
                  </a:moveTo>
                  <a:cubicBezTo>
                    <a:pt x="877" y="3025"/>
                    <a:pt x="890" y="3178"/>
                    <a:pt x="991" y="3292"/>
                  </a:cubicBezTo>
                  <a:lnTo>
                    <a:pt x="8920" y="11589"/>
                  </a:lnTo>
                  <a:cubicBezTo>
                    <a:pt x="8983" y="11660"/>
                    <a:pt x="9065" y="11697"/>
                    <a:pt x="9148" y="11697"/>
                  </a:cubicBezTo>
                  <a:cubicBezTo>
                    <a:pt x="9200" y="11697"/>
                    <a:pt x="9253" y="11682"/>
                    <a:pt x="9302" y="11653"/>
                  </a:cubicBezTo>
                  <a:lnTo>
                    <a:pt x="953" y="2898"/>
                  </a:lnTo>
                  <a:close/>
                  <a:moveTo>
                    <a:pt x="331" y="8273"/>
                  </a:moveTo>
                  <a:lnTo>
                    <a:pt x="331" y="8273"/>
                  </a:lnTo>
                  <a:cubicBezTo>
                    <a:pt x="394" y="8464"/>
                    <a:pt x="470" y="8654"/>
                    <a:pt x="559" y="8845"/>
                  </a:cubicBezTo>
                  <a:cubicBezTo>
                    <a:pt x="585" y="8883"/>
                    <a:pt x="597" y="8908"/>
                    <a:pt x="623" y="8934"/>
                  </a:cubicBezTo>
                  <a:lnTo>
                    <a:pt x="3266" y="11704"/>
                  </a:lnTo>
                  <a:cubicBezTo>
                    <a:pt x="3291" y="11729"/>
                    <a:pt x="3317" y="11742"/>
                    <a:pt x="3355" y="11767"/>
                  </a:cubicBezTo>
                  <a:cubicBezTo>
                    <a:pt x="3533" y="11856"/>
                    <a:pt x="3723" y="11945"/>
                    <a:pt x="3914" y="12022"/>
                  </a:cubicBezTo>
                  <a:lnTo>
                    <a:pt x="331" y="8273"/>
                  </a:lnTo>
                  <a:close/>
                  <a:moveTo>
                    <a:pt x="534" y="3661"/>
                  </a:moveTo>
                  <a:lnTo>
                    <a:pt x="521" y="3711"/>
                  </a:lnTo>
                  <a:cubicBezTo>
                    <a:pt x="470" y="3826"/>
                    <a:pt x="496" y="3965"/>
                    <a:pt x="585" y="4067"/>
                  </a:cubicBezTo>
                  <a:lnTo>
                    <a:pt x="8120" y="11971"/>
                  </a:lnTo>
                  <a:cubicBezTo>
                    <a:pt x="8182" y="12032"/>
                    <a:pt x="8268" y="12070"/>
                    <a:pt x="8357" y="12070"/>
                  </a:cubicBezTo>
                  <a:cubicBezTo>
                    <a:pt x="8397" y="12070"/>
                    <a:pt x="8437" y="12062"/>
                    <a:pt x="8476" y="12047"/>
                  </a:cubicBezTo>
                  <a:lnTo>
                    <a:pt x="8526" y="12034"/>
                  </a:lnTo>
                  <a:lnTo>
                    <a:pt x="534" y="3661"/>
                  </a:lnTo>
                  <a:close/>
                  <a:moveTo>
                    <a:pt x="229" y="4550"/>
                  </a:moveTo>
                  <a:lnTo>
                    <a:pt x="191" y="4639"/>
                  </a:lnTo>
                  <a:cubicBezTo>
                    <a:pt x="165" y="4753"/>
                    <a:pt x="191" y="4880"/>
                    <a:pt x="280" y="4957"/>
                  </a:cubicBezTo>
                  <a:lnTo>
                    <a:pt x="7230" y="12238"/>
                  </a:lnTo>
                  <a:cubicBezTo>
                    <a:pt x="7291" y="12308"/>
                    <a:pt x="7376" y="12347"/>
                    <a:pt x="7466" y="12347"/>
                  </a:cubicBezTo>
                  <a:cubicBezTo>
                    <a:pt x="7489" y="12347"/>
                    <a:pt x="7512" y="12344"/>
                    <a:pt x="7535" y="12339"/>
                  </a:cubicBezTo>
                  <a:lnTo>
                    <a:pt x="7637" y="12314"/>
                  </a:lnTo>
                  <a:lnTo>
                    <a:pt x="229" y="4550"/>
                  </a:lnTo>
                  <a:close/>
                  <a:moveTo>
                    <a:pt x="13" y="6723"/>
                  </a:moveTo>
                  <a:cubicBezTo>
                    <a:pt x="13" y="6824"/>
                    <a:pt x="26" y="6926"/>
                    <a:pt x="38" y="7028"/>
                  </a:cubicBezTo>
                  <a:cubicBezTo>
                    <a:pt x="38" y="7091"/>
                    <a:pt x="76" y="7155"/>
                    <a:pt x="127" y="7206"/>
                  </a:cubicBezTo>
                  <a:lnTo>
                    <a:pt x="4956" y="12276"/>
                  </a:lnTo>
                  <a:cubicBezTo>
                    <a:pt x="5007" y="12326"/>
                    <a:pt x="5070" y="12352"/>
                    <a:pt x="5134" y="12365"/>
                  </a:cubicBezTo>
                  <a:cubicBezTo>
                    <a:pt x="5235" y="12390"/>
                    <a:pt x="5337" y="12403"/>
                    <a:pt x="5439" y="12415"/>
                  </a:cubicBezTo>
                  <a:lnTo>
                    <a:pt x="13" y="6723"/>
                  </a:lnTo>
                  <a:close/>
                  <a:moveTo>
                    <a:pt x="26" y="5541"/>
                  </a:moveTo>
                  <a:cubicBezTo>
                    <a:pt x="13" y="5605"/>
                    <a:pt x="13" y="5668"/>
                    <a:pt x="13" y="5719"/>
                  </a:cubicBezTo>
                  <a:cubicBezTo>
                    <a:pt x="0" y="5821"/>
                    <a:pt x="38" y="5910"/>
                    <a:pt x="102" y="5973"/>
                  </a:cubicBezTo>
                  <a:lnTo>
                    <a:pt x="6201" y="12365"/>
                  </a:lnTo>
                  <a:cubicBezTo>
                    <a:pt x="6265" y="12428"/>
                    <a:pt x="6354" y="12466"/>
                    <a:pt x="6442" y="12466"/>
                  </a:cubicBezTo>
                  <a:lnTo>
                    <a:pt x="6620" y="12466"/>
                  </a:lnTo>
                  <a:lnTo>
                    <a:pt x="26" y="5541"/>
                  </a:lnTo>
                  <a:close/>
                </a:path>
              </a:pathLst>
            </a:custGeom>
            <a:solidFill>
              <a:srgbClr val="6B9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2243040" y="1905438"/>
              <a:ext cx="668415" cy="669166"/>
            </a:xfrm>
            <a:custGeom>
              <a:avLst/>
              <a:gdLst/>
              <a:ahLst/>
              <a:cxnLst/>
              <a:rect l="l" t="t" r="r" b="b"/>
              <a:pathLst>
                <a:path w="12453" h="12467" extrusionOk="0">
                  <a:moveTo>
                    <a:pt x="8692" y="509"/>
                  </a:moveTo>
                  <a:lnTo>
                    <a:pt x="12059" y="4029"/>
                  </a:lnTo>
                  <a:cubicBezTo>
                    <a:pt x="11970" y="3813"/>
                    <a:pt x="11881" y="3610"/>
                    <a:pt x="11779" y="3406"/>
                  </a:cubicBezTo>
                  <a:cubicBezTo>
                    <a:pt x="11767" y="3381"/>
                    <a:pt x="11741" y="3356"/>
                    <a:pt x="11716" y="3330"/>
                  </a:cubicBezTo>
                  <a:lnTo>
                    <a:pt x="9390" y="878"/>
                  </a:lnTo>
                  <a:cubicBezTo>
                    <a:pt x="9365" y="852"/>
                    <a:pt x="9340" y="827"/>
                    <a:pt x="9302" y="814"/>
                  </a:cubicBezTo>
                  <a:cubicBezTo>
                    <a:pt x="9111" y="700"/>
                    <a:pt x="8908" y="598"/>
                    <a:pt x="8692" y="509"/>
                  </a:cubicBezTo>
                  <a:close/>
                  <a:moveTo>
                    <a:pt x="7116" y="64"/>
                  </a:moveTo>
                  <a:lnTo>
                    <a:pt x="12427" y="5617"/>
                  </a:lnTo>
                  <a:cubicBezTo>
                    <a:pt x="12415" y="5516"/>
                    <a:pt x="12402" y="5414"/>
                    <a:pt x="12389" y="5312"/>
                  </a:cubicBezTo>
                  <a:cubicBezTo>
                    <a:pt x="12377" y="5249"/>
                    <a:pt x="12351" y="5185"/>
                    <a:pt x="12300" y="5134"/>
                  </a:cubicBezTo>
                  <a:lnTo>
                    <a:pt x="7599" y="204"/>
                  </a:lnTo>
                  <a:cubicBezTo>
                    <a:pt x="7548" y="153"/>
                    <a:pt x="7497" y="128"/>
                    <a:pt x="7421" y="115"/>
                  </a:cubicBezTo>
                  <a:cubicBezTo>
                    <a:pt x="7319" y="90"/>
                    <a:pt x="7218" y="77"/>
                    <a:pt x="7116" y="64"/>
                  </a:cubicBezTo>
                  <a:close/>
                  <a:moveTo>
                    <a:pt x="5909" y="1"/>
                  </a:moveTo>
                  <a:lnTo>
                    <a:pt x="12427" y="6837"/>
                  </a:lnTo>
                  <a:cubicBezTo>
                    <a:pt x="12427" y="6774"/>
                    <a:pt x="12440" y="6710"/>
                    <a:pt x="12440" y="6647"/>
                  </a:cubicBezTo>
                  <a:cubicBezTo>
                    <a:pt x="12453" y="6545"/>
                    <a:pt x="12415" y="6456"/>
                    <a:pt x="12351" y="6392"/>
                  </a:cubicBezTo>
                  <a:lnTo>
                    <a:pt x="12351" y="6405"/>
                  </a:lnTo>
                  <a:lnTo>
                    <a:pt x="6341" y="103"/>
                  </a:lnTo>
                  <a:cubicBezTo>
                    <a:pt x="6277" y="39"/>
                    <a:pt x="6188" y="1"/>
                    <a:pt x="6099" y="1"/>
                  </a:cubicBezTo>
                  <a:close/>
                  <a:moveTo>
                    <a:pt x="5046" y="113"/>
                  </a:moveTo>
                  <a:cubicBezTo>
                    <a:pt x="5033" y="113"/>
                    <a:pt x="5020" y="114"/>
                    <a:pt x="5007" y="115"/>
                  </a:cubicBezTo>
                  <a:lnTo>
                    <a:pt x="4892" y="141"/>
                  </a:lnTo>
                  <a:lnTo>
                    <a:pt x="12249" y="7841"/>
                  </a:lnTo>
                  <a:cubicBezTo>
                    <a:pt x="12249" y="7816"/>
                    <a:pt x="12262" y="7777"/>
                    <a:pt x="12275" y="7739"/>
                  </a:cubicBezTo>
                  <a:cubicBezTo>
                    <a:pt x="12300" y="7625"/>
                    <a:pt x="12262" y="7511"/>
                    <a:pt x="12186" y="7434"/>
                  </a:cubicBezTo>
                  <a:lnTo>
                    <a:pt x="5299" y="217"/>
                  </a:lnTo>
                  <a:cubicBezTo>
                    <a:pt x="5232" y="150"/>
                    <a:pt x="5137" y="113"/>
                    <a:pt x="5046" y="113"/>
                  </a:cubicBezTo>
                  <a:close/>
                  <a:moveTo>
                    <a:pt x="4158" y="365"/>
                  </a:moveTo>
                  <a:cubicBezTo>
                    <a:pt x="4122" y="365"/>
                    <a:pt x="4087" y="371"/>
                    <a:pt x="4054" y="382"/>
                  </a:cubicBezTo>
                  <a:lnTo>
                    <a:pt x="4003" y="408"/>
                  </a:lnTo>
                  <a:lnTo>
                    <a:pt x="11945" y="8730"/>
                  </a:lnTo>
                  <a:cubicBezTo>
                    <a:pt x="11945" y="8718"/>
                    <a:pt x="11957" y="8692"/>
                    <a:pt x="11957" y="8680"/>
                  </a:cubicBezTo>
                  <a:cubicBezTo>
                    <a:pt x="12008" y="8553"/>
                    <a:pt x="11983" y="8426"/>
                    <a:pt x="11894" y="8324"/>
                  </a:cubicBezTo>
                  <a:lnTo>
                    <a:pt x="4397" y="471"/>
                  </a:lnTo>
                  <a:cubicBezTo>
                    <a:pt x="4334" y="399"/>
                    <a:pt x="4245" y="365"/>
                    <a:pt x="4158" y="365"/>
                  </a:cubicBezTo>
                  <a:close/>
                  <a:moveTo>
                    <a:pt x="3360" y="732"/>
                  </a:moveTo>
                  <a:cubicBezTo>
                    <a:pt x="3306" y="732"/>
                    <a:pt x="3251" y="747"/>
                    <a:pt x="3202" y="776"/>
                  </a:cubicBezTo>
                  <a:lnTo>
                    <a:pt x="11538" y="9506"/>
                  </a:lnTo>
                  <a:cubicBezTo>
                    <a:pt x="11614" y="9379"/>
                    <a:pt x="11589" y="9226"/>
                    <a:pt x="11487" y="9112"/>
                  </a:cubicBezTo>
                  <a:lnTo>
                    <a:pt x="3596" y="840"/>
                  </a:lnTo>
                  <a:cubicBezTo>
                    <a:pt x="3534" y="769"/>
                    <a:pt x="3447" y="732"/>
                    <a:pt x="3360" y="732"/>
                  </a:cubicBezTo>
                  <a:close/>
                  <a:moveTo>
                    <a:pt x="2694" y="1094"/>
                  </a:moveTo>
                  <a:cubicBezTo>
                    <a:pt x="2618" y="1145"/>
                    <a:pt x="2554" y="1195"/>
                    <a:pt x="2491" y="1234"/>
                  </a:cubicBezTo>
                  <a:lnTo>
                    <a:pt x="11030" y="10192"/>
                  </a:lnTo>
                  <a:cubicBezTo>
                    <a:pt x="11080" y="10128"/>
                    <a:pt x="11131" y="10065"/>
                    <a:pt x="11195" y="10001"/>
                  </a:cubicBezTo>
                  <a:lnTo>
                    <a:pt x="2694" y="1094"/>
                  </a:lnTo>
                  <a:close/>
                  <a:moveTo>
                    <a:pt x="2033" y="1615"/>
                  </a:moveTo>
                  <a:lnTo>
                    <a:pt x="1855" y="1793"/>
                  </a:lnTo>
                  <a:lnTo>
                    <a:pt x="10458" y="10802"/>
                  </a:lnTo>
                  <a:cubicBezTo>
                    <a:pt x="10521" y="10751"/>
                    <a:pt x="10585" y="10700"/>
                    <a:pt x="10636" y="10636"/>
                  </a:cubicBezTo>
                  <a:lnTo>
                    <a:pt x="2033" y="1615"/>
                  </a:lnTo>
                  <a:close/>
                  <a:moveTo>
                    <a:pt x="1449" y="2212"/>
                  </a:moveTo>
                  <a:cubicBezTo>
                    <a:pt x="1398" y="2275"/>
                    <a:pt x="1347" y="2339"/>
                    <a:pt x="1296" y="2403"/>
                  </a:cubicBezTo>
                  <a:lnTo>
                    <a:pt x="9810" y="11335"/>
                  </a:lnTo>
                  <a:cubicBezTo>
                    <a:pt x="9886" y="11285"/>
                    <a:pt x="9950" y="11234"/>
                    <a:pt x="10013" y="11183"/>
                  </a:cubicBezTo>
                  <a:lnTo>
                    <a:pt x="1449" y="2212"/>
                  </a:lnTo>
                  <a:close/>
                  <a:moveTo>
                    <a:pt x="953" y="2898"/>
                  </a:moveTo>
                  <a:cubicBezTo>
                    <a:pt x="877" y="3025"/>
                    <a:pt x="890" y="3178"/>
                    <a:pt x="991" y="3292"/>
                  </a:cubicBezTo>
                  <a:lnTo>
                    <a:pt x="8920" y="11589"/>
                  </a:lnTo>
                  <a:cubicBezTo>
                    <a:pt x="8983" y="11660"/>
                    <a:pt x="9065" y="11697"/>
                    <a:pt x="9148" y="11697"/>
                  </a:cubicBezTo>
                  <a:cubicBezTo>
                    <a:pt x="9200" y="11697"/>
                    <a:pt x="9253" y="11682"/>
                    <a:pt x="9302" y="11653"/>
                  </a:cubicBezTo>
                  <a:lnTo>
                    <a:pt x="953" y="2898"/>
                  </a:lnTo>
                  <a:close/>
                  <a:moveTo>
                    <a:pt x="331" y="8273"/>
                  </a:moveTo>
                  <a:lnTo>
                    <a:pt x="331" y="8273"/>
                  </a:lnTo>
                  <a:cubicBezTo>
                    <a:pt x="394" y="8464"/>
                    <a:pt x="470" y="8654"/>
                    <a:pt x="559" y="8845"/>
                  </a:cubicBezTo>
                  <a:cubicBezTo>
                    <a:pt x="585" y="8883"/>
                    <a:pt x="597" y="8908"/>
                    <a:pt x="623" y="8934"/>
                  </a:cubicBezTo>
                  <a:lnTo>
                    <a:pt x="3266" y="11704"/>
                  </a:lnTo>
                  <a:cubicBezTo>
                    <a:pt x="3291" y="11729"/>
                    <a:pt x="3317" y="11742"/>
                    <a:pt x="3355" y="11767"/>
                  </a:cubicBezTo>
                  <a:cubicBezTo>
                    <a:pt x="3533" y="11856"/>
                    <a:pt x="3723" y="11945"/>
                    <a:pt x="3914" y="12022"/>
                  </a:cubicBezTo>
                  <a:lnTo>
                    <a:pt x="331" y="8273"/>
                  </a:lnTo>
                  <a:close/>
                  <a:moveTo>
                    <a:pt x="534" y="3661"/>
                  </a:moveTo>
                  <a:lnTo>
                    <a:pt x="521" y="3711"/>
                  </a:lnTo>
                  <a:cubicBezTo>
                    <a:pt x="470" y="3826"/>
                    <a:pt x="496" y="3965"/>
                    <a:pt x="585" y="4067"/>
                  </a:cubicBezTo>
                  <a:lnTo>
                    <a:pt x="8120" y="11971"/>
                  </a:lnTo>
                  <a:cubicBezTo>
                    <a:pt x="8182" y="12032"/>
                    <a:pt x="8268" y="12070"/>
                    <a:pt x="8357" y="12070"/>
                  </a:cubicBezTo>
                  <a:cubicBezTo>
                    <a:pt x="8397" y="12070"/>
                    <a:pt x="8437" y="12062"/>
                    <a:pt x="8476" y="12047"/>
                  </a:cubicBezTo>
                  <a:lnTo>
                    <a:pt x="8526" y="12034"/>
                  </a:lnTo>
                  <a:lnTo>
                    <a:pt x="534" y="3661"/>
                  </a:lnTo>
                  <a:close/>
                  <a:moveTo>
                    <a:pt x="229" y="4550"/>
                  </a:moveTo>
                  <a:lnTo>
                    <a:pt x="191" y="4639"/>
                  </a:lnTo>
                  <a:cubicBezTo>
                    <a:pt x="165" y="4753"/>
                    <a:pt x="191" y="4880"/>
                    <a:pt x="280" y="4957"/>
                  </a:cubicBezTo>
                  <a:lnTo>
                    <a:pt x="7230" y="12238"/>
                  </a:lnTo>
                  <a:cubicBezTo>
                    <a:pt x="7291" y="12308"/>
                    <a:pt x="7376" y="12347"/>
                    <a:pt x="7466" y="12347"/>
                  </a:cubicBezTo>
                  <a:cubicBezTo>
                    <a:pt x="7489" y="12347"/>
                    <a:pt x="7512" y="12344"/>
                    <a:pt x="7535" y="12339"/>
                  </a:cubicBezTo>
                  <a:lnTo>
                    <a:pt x="7637" y="12314"/>
                  </a:lnTo>
                  <a:lnTo>
                    <a:pt x="229" y="4550"/>
                  </a:lnTo>
                  <a:close/>
                  <a:moveTo>
                    <a:pt x="13" y="6723"/>
                  </a:moveTo>
                  <a:cubicBezTo>
                    <a:pt x="13" y="6824"/>
                    <a:pt x="26" y="6926"/>
                    <a:pt x="38" y="7028"/>
                  </a:cubicBezTo>
                  <a:cubicBezTo>
                    <a:pt x="38" y="7091"/>
                    <a:pt x="76" y="7155"/>
                    <a:pt x="127" y="7206"/>
                  </a:cubicBezTo>
                  <a:lnTo>
                    <a:pt x="4956" y="12276"/>
                  </a:lnTo>
                  <a:cubicBezTo>
                    <a:pt x="5007" y="12326"/>
                    <a:pt x="5070" y="12352"/>
                    <a:pt x="5134" y="12365"/>
                  </a:cubicBezTo>
                  <a:cubicBezTo>
                    <a:pt x="5235" y="12390"/>
                    <a:pt x="5337" y="12403"/>
                    <a:pt x="5439" y="12415"/>
                  </a:cubicBezTo>
                  <a:lnTo>
                    <a:pt x="13" y="6723"/>
                  </a:lnTo>
                  <a:close/>
                  <a:moveTo>
                    <a:pt x="26" y="5541"/>
                  </a:moveTo>
                  <a:cubicBezTo>
                    <a:pt x="13" y="5605"/>
                    <a:pt x="13" y="5668"/>
                    <a:pt x="13" y="5719"/>
                  </a:cubicBezTo>
                  <a:cubicBezTo>
                    <a:pt x="0" y="5821"/>
                    <a:pt x="38" y="5910"/>
                    <a:pt x="102" y="5973"/>
                  </a:cubicBezTo>
                  <a:lnTo>
                    <a:pt x="6201" y="12365"/>
                  </a:lnTo>
                  <a:cubicBezTo>
                    <a:pt x="6265" y="12428"/>
                    <a:pt x="6354" y="12466"/>
                    <a:pt x="6442" y="12466"/>
                  </a:cubicBezTo>
                  <a:lnTo>
                    <a:pt x="6620" y="12466"/>
                  </a:lnTo>
                  <a:lnTo>
                    <a:pt x="26" y="5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0"/>
          <p:cNvGrpSpPr/>
          <p:nvPr/>
        </p:nvGrpSpPr>
        <p:grpSpPr>
          <a:xfrm>
            <a:off x="5070928" y="2254944"/>
            <a:ext cx="744843" cy="745498"/>
            <a:chOff x="2204826" y="1867297"/>
            <a:chExt cx="744843" cy="745498"/>
          </a:xfrm>
        </p:grpSpPr>
        <p:sp>
          <p:nvSpPr>
            <p:cNvPr id="378" name="Google Shape;378;p30"/>
            <p:cNvSpPr/>
            <p:nvPr/>
          </p:nvSpPr>
          <p:spPr>
            <a:xfrm rot="-419100">
              <a:off x="2243035" y="1905457"/>
              <a:ext cx="668426" cy="669177"/>
            </a:xfrm>
            <a:custGeom>
              <a:avLst/>
              <a:gdLst/>
              <a:ahLst/>
              <a:cxnLst/>
              <a:rect l="l" t="t" r="r" b="b"/>
              <a:pathLst>
                <a:path w="12453" h="12467" extrusionOk="0">
                  <a:moveTo>
                    <a:pt x="8692" y="509"/>
                  </a:moveTo>
                  <a:lnTo>
                    <a:pt x="12059" y="4029"/>
                  </a:lnTo>
                  <a:cubicBezTo>
                    <a:pt x="11970" y="3813"/>
                    <a:pt x="11881" y="3610"/>
                    <a:pt x="11779" y="3406"/>
                  </a:cubicBezTo>
                  <a:cubicBezTo>
                    <a:pt x="11767" y="3381"/>
                    <a:pt x="11741" y="3356"/>
                    <a:pt x="11716" y="3330"/>
                  </a:cubicBezTo>
                  <a:lnTo>
                    <a:pt x="9390" y="878"/>
                  </a:lnTo>
                  <a:cubicBezTo>
                    <a:pt x="9365" y="852"/>
                    <a:pt x="9340" y="827"/>
                    <a:pt x="9302" y="814"/>
                  </a:cubicBezTo>
                  <a:cubicBezTo>
                    <a:pt x="9111" y="700"/>
                    <a:pt x="8908" y="598"/>
                    <a:pt x="8692" y="509"/>
                  </a:cubicBezTo>
                  <a:close/>
                  <a:moveTo>
                    <a:pt x="7116" y="64"/>
                  </a:moveTo>
                  <a:lnTo>
                    <a:pt x="12427" y="5617"/>
                  </a:lnTo>
                  <a:cubicBezTo>
                    <a:pt x="12415" y="5516"/>
                    <a:pt x="12402" y="5414"/>
                    <a:pt x="12389" y="5312"/>
                  </a:cubicBezTo>
                  <a:cubicBezTo>
                    <a:pt x="12377" y="5249"/>
                    <a:pt x="12351" y="5185"/>
                    <a:pt x="12300" y="5134"/>
                  </a:cubicBezTo>
                  <a:lnTo>
                    <a:pt x="7599" y="204"/>
                  </a:lnTo>
                  <a:cubicBezTo>
                    <a:pt x="7548" y="153"/>
                    <a:pt x="7497" y="128"/>
                    <a:pt x="7421" y="115"/>
                  </a:cubicBezTo>
                  <a:cubicBezTo>
                    <a:pt x="7319" y="90"/>
                    <a:pt x="7218" y="77"/>
                    <a:pt x="7116" y="64"/>
                  </a:cubicBezTo>
                  <a:close/>
                  <a:moveTo>
                    <a:pt x="5909" y="1"/>
                  </a:moveTo>
                  <a:lnTo>
                    <a:pt x="12427" y="6837"/>
                  </a:lnTo>
                  <a:cubicBezTo>
                    <a:pt x="12427" y="6774"/>
                    <a:pt x="12440" y="6710"/>
                    <a:pt x="12440" y="6647"/>
                  </a:cubicBezTo>
                  <a:cubicBezTo>
                    <a:pt x="12453" y="6545"/>
                    <a:pt x="12415" y="6456"/>
                    <a:pt x="12351" y="6392"/>
                  </a:cubicBezTo>
                  <a:lnTo>
                    <a:pt x="12351" y="6405"/>
                  </a:lnTo>
                  <a:lnTo>
                    <a:pt x="6341" y="103"/>
                  </a:lnTo>
                  <a:cubicBezTo>
                    <a:pt x="6277" y="39"/>
                    <a:pt x="6188" y="1"/>
                    <a:pt x="6099" y="1"/>
                  </a:cubicBezTo>
                  <a:close/>
                  <a:moveTo>
                    <a:pt x="5046" y="113"/>
                  </a:moveTo>
                  <a:cubicBezTo>
                    <a:pt x="5033" y="113"/>
                    <a:pt x="5020" y="114"/>
                    <a:pt x="5007" y="115"/>
                  </a:cubicBezTo>
                  <a:lnTo>
                    <a:pt x="4892" y="141"/>
                  </a:lnTo>
                  <a:lnTo>
                    <a:pt x="12249" y="7841"/>
                  </a:lnTo>
                  <a:cubicBezTo>
                    <a:pt x="12249" y="7816"/>
                    <a:pt x="12262" y="7777"/>
                    <a:pt x="12275" y="7739"/>
                  </a:cubicBezTo>
                  <a:cubicBezTo>
                    <a:pt x="12300" y="7625"/>
                    <a:pt x="12262" y="7511"/>
                    <a:pt x="12186" y="7434"/>
                  </a:cubicBezTo>
                  <a:lnTo>
                    <a:pt x="5299" y="217"/>
                  </a:lnTo>
                  <a:cubicBezTo>
                    <a:pt x="5232" y="150"/>
                    <a:pt x="5137" y="113"/>
                    <a:pt x="5046" y="113"/>
                  </a:cubicBezTo>
                  <a:close/>
                  <a:moveTo>
                    <a:pt x="4158" y="365"/>
                  </a:moveTo>
                  <a:cubicBezTo>
                    <a:pt x="4122" y="365"/>
                    <a:pt x="4087" y="371"/>
                    <a:pt x="4054" y="382"/>
                  </a:cubicBezTo>
                  <a:lnTo>
                    <a:pt x="4003" y="408"/>
                  </a:lnTo>
                  <a:lnTo>
                    <a:pt x="11945" y="8730"/>
                  </a:lnTo>
                  <a:cubicBezTo>
                    <a:pt x="11945" y="8718"/>
                    <a:pt x="11957" y="8692"/>
                    <a:pt x="11957" y="8680"/>
                  </a:cubicBezTo>
                  <a:cubicBezTo>
                    <a:pt x="12008" y="8553"/>
                    <a:pt x="11983" y="8426"/>
                    <a:pt x="11894" y="8324"/>
                  </a:cubicBezTo>
                  <a:lnTo>
                    <a:pt x="4397" y="471"/>
                  </a:lnTo>
                  <a:cubicBezTo>
                    <a:pt x="4334" y="399"/>
                    <a:pt x="4245" y="365"/>
                    <a:pt x="4158" y="365"/>
                  </a:cubicBezTo>
                  <a:close/>
                  <a:moveTo>
                    <a:pt x="3360" y="732"/>
                  </a:moveTo>
                  <a:cubicBezTo>
                    <a:pt x="3306" y="732"/>
                    <a:pt x="3251" y="747"/>
                    <a:pt x="3202" y="776"/>
                  </a:cubicBezTo>
                  <a:lnTo>
                    <a:pt x="11538" y="9506"/>
                  </a:lnTo>
                  <a:cubicBezTo>
                    <a:pt x="11614" y="9379"/>
                    <a:pt x="11589" y="9226"/>
                    <a:pt x="11487" y="9112"/>
                  </a:cubicBezTo>
                  <a:lnTo>
                    <a:pt x="3596" y="840"/>
                  </a:lnTo>
                  <a:cubicBezTo>
                    <a:pt x="3534" y="769"/>
                    <a:pt x="3447" y="732"/>
                    <a:pt x="3360" y="732"/>
                  </a:cubicBezTo>
                  <a:close/>
                  <a:moveTo>
                    <a:pt x="2694" y="1094"/>
                  </a:moveTo>
                  <a:cubicBezTo>
                    <a:pt x="2618" y="1145"/>
                    <a:pt x="2554" y="1195"/>
                    <a:pt x="2491" y="1234"/>
                  </a:cubicBezTo>
                  <a:lnTo>
                    <a:pt x="11030" y="10192"/>
                  </a:lnTo>
                  <a:cubicBezTo>
                    <a:pt x="11080" y="10128"/>
                    <a:pt x="11131" y="10065"/>
                    <a:pt x="11195" y="10001"/>
                  </a:cubicBezTo>
                  <a:lnTo>
                    <a:pt x="2694" y="1094"/>
                  </a:lnTo>
                  <a:close/>
                  <a:moveTo>
                    <a:pt x="2033" y="1615"/>
                  </a:moveTo>
                  <a:lnTo>
                    <a:pt x="1855" y="1793"/>
                  </a:lnTo>
                  <a:lnTo>
                    <a:pt x="10458" y="10802"/>
                  </a:lnTo>
                  <a:cubicBezTo>
                    <a:pt x="10521" y="10751"/>
                    <a:pt x="10585" y="10700"/>
                    <a:pt x="10636" y="10636"/>
                  </a:cubicBezTo>
                  <a:lnTo>
                    <a:pt x="2033" y="1615"/>
                  </a:lnTo>
                  <a:close/>
                  <a:moveTo>
                    <a:pt x="1449" y="2212"/>
                  </a:moveTo>
                  <a:cubicBezTo>
                    <a:pt x="1398" y="2275"/>
                    <a:pt x="1347" y="2339"/>
                    <a:pt x="1296" y="2403"/>
                  </a:cubicBezTo>
                  <a:lnTo>
                    <a:pt x="9810" y="11335"/>
                  </a:lnTo>
                  <a:cubicBezTo>
                    <a:pt x="9886" y="11285"/>
                    <a:pt x="9950" y="11234"/>
                    <a:pt x="10013" y="11183"/>
                  </a:cubicBezTo>
                  <a:lnTo>
                    <a:pt x="1449" y="2212"/>
                  </a:lnTo>
                  <a:close/>
                  <a:moveTo>
                    <a:pt x="953" y="2898"/>
                  </a:moveTo>
                  <a:cubicBezTo>
                    <a:pt x="877" y="3025"/>
                    <a:pt x="890" y="3178"/>
                    <a:pt x="991" y="3292"/>
                  </a:cubicBezTo>
                  <a:lnTo>
                    <a:pt x="8920" y="11589"/>
                  </a:lnTo>
                  <a:cubicBezTo>
                    <a:pt x="8983" y="11660"/>
                    <a:pt x="9065" y="11697"/>
                    <a:pt x="9148" y="11697"/>
                  </a:cubicBezTo>
                  <a:cubicBezTo>
                    <a:pt x="9200" y="11697"/>
                    <a:pt x="9253" y="11682"/>
                    <a:pt x="9302" y="11653"/>
                  </a:cubicBezTo>
                  <a:lnTo>
                    <a:pt x="953" y="2898"/>
                  </a:lnTo>
                  <a:close/>
                  <a:moveTo>
                    <a:pt x="331" y="8273"/>
                  </a:moveTo>
                  <a:lnTo>
                    <a:pt x="331" y="8273"/>
                  </a:lnTo>
                  <a:cubicBezTo>
                    <a:pt x="394" y="8464"/>
                    <a:pt x="470" y="8654"/>
                    <a:pt x="559" y="8845"/>
                  </a:cubicBezTo>
                  <a:cubicBezTo>
                    <a:pt x="585" y="8883"/>
                    <a:pt x="597" y="8908"/>
                    <a:pt x="623" y="8934"/>
                  </a:cubicBezTo>
                  <a:lnTo>
                    <a:pt x="3266" y="11704"/>
                  </a:lnTo>
                  <a:cubicBezTo>
                    <a:pt x="3291" y="11729"/>
                    <a:pt x="3317" y="11742"/>
                    <a:pt x="3355" y="11767"/>
                  </a:cubicBezTo>
                  <a:cubicBezTo>
                    <a:pt x="3533" y="11856"/>
                    <a:pt x="3723" y="11945"/>
                    <a:pt x="3914" y="12022"/>
                  </a:cubicBezTo>
                  <a:lnTo>
                    <a:pt x="331" y="8273"/>
                  </a:lnTo>
                  <a:close/>
                  <a:moveTo>
                    <a:pt x="534" y="3661"/>
                  </a:moveTo>
                  <a:lnTo>
                    <a:pt x="521" y="3711"/>
                  </a:lnTo>
                  <a:cubicBezTo>
                    <a:pt x="470" y="3826"/>
                    <a:pt x="496" y="3965"/>
                    <a:pt x="585" y="4067"/>
                  </a:cubicBezTo>
                  <a:lnTo>
                    <a:pt x="8120" y="11971"/>
                  </a:lnTo>
                  <a:cubicBezTo>
                    <a:pt x="8182" y="12032"/>
                    <a:pt x="8268" y="12070"/>
                    <a:pt x="8357" y="12070"/>
                  </a:cubicBezTo>
                  <a:cubicBezTo>
                    <a:pt x="8397" y="12070"/>
                    <a:pt x="8437" y="12062"/>
                    <a:pt x="8476" y="12047"/>
                  </a:cubicBezTo>
                  <a:lnTo>
                    <a:pt x="8526" y="12034"/>
                  </a:lnTo>
                  <a:lnTo>
                    <a:pt x="534" y="3661"/>
                  </a:lnTo>
                  <a:close/>
                  <a:moveTo>
                    <a:pt x="229" y="4550"/>
                  </a:moveTo>
                  <a:lnTo>
                    <a:pt x="191" y="4639"/>
                  </a:lnTo>
                  <a:cubicBezTo>
                    <a:pt x="165" y="4753"/>
                    <a:pt x="191" y="4880"/>
                    <a:pt x="280" y="4957"/>
                  </a:cubicBezTo>
                  <a:lnTo>
                    <a:pt x="7230" y="12238"/>
                  </a:lnTo>
                  <a:cubicBezTo>
                    <a:pt x="7291" y="12308"/>
                    <a:pt x="7376" y="12347"/>
                    <a:pt x="7466" y="12347"/>
                  </a:cubicBezTo>
                  <a:cubicBezTo>
                    <a:pt x="7489" y="12347"/>
                    <a:pt x="7512" y="12344"/>
                    <a:pt x="7535" y="12339"/>
                  </a:cubicBezTo>
                  <a:lnTo>
                    <a:pt x="7637" y="12314"/>
                  </a:lnTo>
                  <a:lnTo>
                    <a:pt x="229" y="4550"/>
                  </a:lnTo>
                  <a:close/>
                  <a:moveTo>
                    <a:pt x="13" y="6723"/>
                  </a:moveTo>
                  <a:cubicBezTo>
                    <a:pt x="13" y="6824"/>
                    <a:pt x="26" y="6926"/>
                    <a:pt x="38" y="7028"/>
                  </a:cubicBezTo>
                  <a:cubicBezTo>
                    <a:pt x="38" y="7091"/>
                    <a:pt x="76" y="7155"/>
                    <a:pt x="127" y="7206"/>
                  </a:cubicBezTo>
                  <a:lnTo>
                    <a:pt x="4956" y="12276"/>
                  </a:lnTo>
                  <a:cubicBezTo>
                    <a:pt x="5007" y="12326"/>
                    <a:pt x="5070" y="12352"/>
                    <a:pt x="5134" y="12365"/>
                  </a:cubicBezTo>
                  <a:cubicBezTo>
                    <a:pt x="5235" y="12390"/>
                    <a:pt x="5337" y="12403"/>
                    <a:pt x="5439" y="12415"/>
                  </a:cubicBezTo>
                  <a:lnTo>
                    <a:pt x="13" y="6723"/>
                  </a:lnTo>
                  <a:close/>
                  <a:moveTo>
                    <a:pt x="26" y="5541"/>
                  </a:moveTo>
                  <a:cubicBezTo>
                    <a:pt x="13" y="5605"/>
                    <a:pt x="13" y="5668"/>
                    <a:pt x="13" y="5719"/>
                  </a:cubicBezTo>
                  <a:cubicBezTo>
                    <a:pt x="0" y="5821"/>
                    <a:pt x="38" y="5910"/>
                    <a:pt x="102" y="5973"/>
                  </a:cubicBezTo>
                  <a:lnTo>
                    <a:pt x="6201" y="12365"/>
                  </a:lnTo>
                  <a:cubicBezTo>
                    <a:pt x="6265" y="12428"/>
                    <a:pt x="6354" y="12466"/>
                    <a:pt x="6442" y="12466"/>
                  </a:cubicBezTo>
                  <a:lnTo>
                    <a:pt x="6620" y="12466"/>
                  </a:lnTo>
                  <a:lnTo>
                    <a:pt x="26" y="5541"/>
                  </a:lnTo>
                  <a:close/>
                </a:path>
              </a:pathLst>
            </a:custGeom>
            <a:solidFill>
              <a:srgbClr val="DCC1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2243040" y="1905438"/>
              <a:ext cx="668415" cy="669166"/>
            </a:xfrm>
            <a:custGeom>
              <a:avLst/>
              <a:gdLst/>
              <a:ahLst/>
              <a:cxnLst/>
              <a:rect l="l" t="t" r="r" b="b"/>
              <a:pathLst>
                <a:path w="12453" h="12467" extrusionOk="0">
                  <a:moveTo>
                    <a:pt x="8692" y="509"/>
                  </a:moveTo>
                  <a:lnTo>
                    <a:pt x="12059" y="4029"/>
                  </a:lnTo>
                  <a:cubicBezTo>
                    <a:pt x="11970" y="3813"/>
                    <a:pt x="11881" y="3610"/>
                    <a:pt x="11779" y="3406"/>
                  </a:cubicBezTo>
                  <a:cubicBezTo>
                    <a:pt x="11767" y="3381"/>
                    <a:pt x="11741" y="3356"/>
                    <a:pt x="11716" y="3330"/>
                  </a:cubicBezTo>
                  <a:lnTo>
                    <a:pt x="9390" y="878"/>
                  </a:lnTo>
                  <a:cubicBezTo>
                    <a:pt x="9365" y="852"/>
                    <a:pt x="9340" y="827"/>
                    <a:pt x="9302" y="814"/>
                  </a:cubicBezTo>
                  <a:cubicBezTo>
                    <a:pt x="9111" y="700"/>
                    <a:pt x="8908" y="598"/>
                    <a:pt x="8692" y="509"/>
                  </a:cubicBezTo>
                  <a:close/>
                  <a:moveTo>
                    <a:pt x="7116" y="64"/>
                  </a:moveTo>
                  <a:lnTo>
                    <a:pt x="12427" y="5617"/>
                  </a:lnTo>
                  <a:cubicBezTo>
                    <a:pt x="12415" y="5516"/>
                    <a:pt x="12402" y="5414"/>
                    <a:pt x="12389" y="5312"/>
                  </a:cubicBezTo>
                  <a:cubicBezTo>
                    <a:pt x="12377" y="5249"/>
                    <a:pt x="12351" y="5185"/>
                    <a:pt x="12300" y="5134"/>
                  </a:cubicBezTo>
                  <a:lnTo>
                    <a:pt x="7599" y="204"/>
                  </a:lnTo>
                  <a:cubicBezTo>
                    <a:pt x="7548" y="153"/>
                    <a:pt x="7497" y="128"/>
                    <a:pt x="7421" y="115"/>
                  </a:cubicBezTo>
                  <a:cubicBezTo>
                    <a:pt x="7319" y="90"/>
                    <a:pt x="7218" y="77"/>
                    <a:pt x="7116" y="64"/>
                  </a:cubicBezTo>
                  <a:close/>
                  <a:moveTo>
                    <a:pt x="5909" y="1"/>
                  </a:moveTo>
                  <a:lnTo>
                    <a:pt x="12427" y="6837"/>
                  </a:lnTo>
                  <a:cubicBezTo>
                    <a:pt x="12427" y="6774"/>
                    <a:pt x="12440" y="6710"/>
                    <a:pt x="12440" y="6647"/>
                  </a:cubicBezTo>
                  <a:cubicBezTo>
                    <a:pt x="12453" y="6545"/>
                    <a:pt x="12415" y="6456"/>
                    <a:pt x="12351" y="6392"/>
                  </a:cubicBezTo>
                  <a:lnTo>
                    <a:pt x="12351" y="6405"/>
                  </a:lnTo>
                  <a:lnTo>
                    <a:pt x="6341" y="103"/>
                  </a:lnTo>
                  <a:cubicBezTo>
                    <a:pt x="6277" y="39"/>
                    <a:pt x="6188" y="1"/>
                    <a:pt x="6099" y="1"/>
                  </a:cubicBezTo>
                  <a:close/>
                  <a:moveTo>
                    <a:pt x="5046" y="113"/>
                  </a:moveTo>
                  <a:cubicBezTo>
                    <a:pt x="5033" y="113"/>
                    <a:pt x="5020" y="114"/>
                    <a:pt x="5007" y="115"/>
                  </a:cubicBezTo>
                  <a:lnTo>
                    <a:pt x="4892" y="141"/>
                  </a:lnTo>
                  <a:lnTo>
                    <a:pt x="12249" y="7841"/>
                  </a:lnTo>
                  <a:cubicBezTo>
                    <a:pt x="12249" y="7816"/>
                    <a:pt x="12262" y="7777"/>
                    <a:pt x="12275" y="7739"/>
                  </a:cubicBezTo>
                  <a:cubicBezTo>
                    <a:pt x="12300" y="7625"/>
                    <a:pt x="12262" y="7511"/>
                    <a:pt x="12186" y="7434"/>
                  </a:cubicBezTo>
                  <a:lnTo>
                    <a:pt x="5299" y="217"/>
                  </a:lnTo>
                  <a:cubicBezTo>
                    <a:pt x="5232" y="150"/>
                    <a:pt x="5137" y="113"/>
                    <a:pt x="5046" y="113"/>
                  </a:cubicBezTo>
                  <a:close/>
                  <a:moveTo>
                    <a:pt x="4158" y="365"/>
                  </a:moveTo>
                  <a:cubicBezTo>
                    <a:pt x="4122" y="365"/>
                    <a:pt x="4087" y="371"/>
                    <a:pt x="4054" y="382"/>
                  </a:cubicBezTo>
                  <a:lnTo>
                    <a:pt x="4003" y="408"/>
                  </a:lnTo>
                  <a:lnTo>
                    <a:pt x="11945" y="8730"/>
                  </a:lnTo>
                  <a:cubicBezTo>
                    <a:pt x="11945" y="8718"/>
                    <a:pt x="11957" y="8692"/>
                    <a:pt x="11957" y="8680"/>
                  </a:cubicBezTo>
                  <a:cubicBezTo>
                    <a:pt x="12008" y="8553"/>
                    <a:pt x="11983" y="8426"/>
                    <a:pt x="11894" y="8324"/>
                  </a:cubicBezTo>
                  <a:lnTo>
                    <a:pt x="4397" y="471"/>
                  </a:lnTo>
                  <a:cubicBezTo>
                    <a:pt x="4334" y="399"/>
                    <a:pt x="4245" y="365"/>
                    <a:pt x="4158" y="365"/>
                  </a:cubicBezTo>
                  <a:close/>
                  <a:moveTo>
                    <a:pt x="3360" y="732"/>
                  </a:moveTo>
                  <a:cubicBezTo>
                    <a:pt x="3306" y="732"/>
                    <a:pt x="3251" y="747"/>
                    <a:pt x="3202" y="776"/>
                  </a:cubicBezTo>
                  <a:lnTo>
                    <a:pt x="11538" y="9506"/>
                  </a:lnTo>
                  <a:cubicBezTo>
                    <a:pt x="11614" y="9379"/>
                    <a:pt x="11589" y="9226"/>
                    <a:pt x="11487" y="9112"/>
                  </a:cubicBezTo>
                  <a:lnTo>
                    <a:pt x="3596" y="840"/>
                  </a:lnTo>
                  <a:cubicBezTo>
                    <a:pt x="3534" y="769"/>
                    <a:pt x="3447" y="732"/>
                    <a:pt x="3360" y="732"/>
                  </a:cubicBezTo>
                  <a:close/>
                  <a:moveTo>
                    <a:pt x="2694" y="1094"/>
                  </a:moveTo>
                  <a:cubicBezTo>
                    <a:pt x="2618" y="1145"/>
                    <a:pt x="2554" y="1195"/>
                    <a:pt x="2491" y="1234"/>
                  </a:cubicBezTo>
                  <a:lnTo>
                    <a:pt x="11030" y="10192"/>
                  </a:lnTo>
                  <a:cubicBezTo>
                    <a:pt x="11080" y="10128"/>
                    <a:pt x="11131" y="10065"/>
                    <a:pt x="11195" y="10001"/>
                  </a:cubicBezTo>
                  <a:lnTo>
                    <a:pt x="2694" y="1094"/>
                  </a:lnTo>
                  <a:close/>
                  <a:moveTo>
                    <a:pt x="2033" y="1615"/>
                  </a:moveTo>
                  <a:lnTo>
                    <a:pt x="1855" y="1793"/>
                  </a:lnTo>
                  <a:lnTo>
                    <a:pt x="10458" y="10802"/>
                  </a:lnTo>
                  <a:cubicBezTo>
                    <a:pt x="10521" y="10751"/>
                    <a:pt x="10585" y="10700"/>
                    <a:pt x="10636" y="10636"/>
                  </a:cubicBezTo>
                  <a:lnTo>
                    <a:pt x="2033" y="1615"/>
                  </a:lnTo>
                  <a:close/>
                  <a:moveTo>
                    <a:pt x="1449" y="2212"/>
                  </a:moveTo>
                  <a:cubicBezTo>
                    <a:pt x="1398" y="2275"/>
                    <a:pt x="1347" y="2339"/>
                    <a:pt x="1296" y="2403"/>
                  </a:cubicBezTo>
                  <a:lnTo>
                    <a:pt x="9810" y="11335"/>
                  </a:lnTo>
                  <a:cubicBezTo>
                    <a:pt x="9886" y="11285"/>
                    <a:pt x="9950" y="11234"/>
                    <a:pt x="10013" y="11183"/>
                  </a:cubicBezTo>
                  <a:lnTo>
                    <a:pt x="1449" y="2212"/>
                  </a:lnTo>
                  <a:close/>
                  <a:moveTo>
                    <a:pt x="953" y="2898"/>
                  </a:moveTo>
                  <a:cubicBezTo>
                    <a:pt x="877" y="3025"/>
                    <a:pt x="890" y="3178"/>
                    <a:pt x="991" y="3292"/>
                  </a:cubicBezTo>
                  <a:lnTo>
                    <a:pt x="8920" y="11589"/>
                  </a:lnTo>
                  <a:cubicBezTo>
                    <a:pt x="8983" y="11660"/>
                    <a:pt x="9065" y="11697"/>
                    <a:pt x="9148" y="11697"/>
                  </a:cubicBezTo>
                  <a:cubicBezTo>
                    <a:pt x="9200" y="11697"/>
                    <a:pt x="9253" y="11682"/>
                    <a:pt x="9302" y="11653"/>
                  </a:cubicBezTo>
                  <a:lnTo>
                    <a:pt x="953" y="2898"/>
                  </a:lnTo>
                  <a:close/>
                  <a:moveTo>
                    <a:pt x="331" y="8273"/>
                  </a:moveTo>
                  <a:lnTo>
                    <a:pt x="331" y="8273"/>
                  </a:lnTo>
                  <a:cubicBezTo>
                    <a:pt x="394" y="8464"/>
                    <a:pt x="470" y="8654"/>
                    <a:pt x="559" y="8845"/>
                  </a:cubicBezTo>
                  <a:cubicBezTo>
                    <a:pt x="585" y="8883"/>
                    <a:pt x="597" y="8908"/>
                    <a:pt x="623" y="8934"/>
                  </a:cubicBezTo>
                  <a:lnTo>
                    <a:pt x="3266" y="11704"/>
                  </a:lnTo>
                  <a:cubicBezTo>
                    <a:pt x="3291" y="11729"/>
                    <a:pt x="3317" y="11742"/>
                    <a:pt x="3355" y="11767"/>
                  </a:cubicBezTo>
                  <a:cubicBezTo>
                    <a:pt x="3533" y="11856"/>
                    <a:pt x="3723" y="11945"/>
                    <a:pt x="3914" y="12022"/>
                  </a:cubicBezTo>
                  <a:lnTo>
                    <a:pt x="331" y="8273"/>
                  </a:lnTo>
                  <a:close/>
                  <a:moveTo>
                    <a:pt x="534" y="3661"/>
                  </a:moveTo>
                  <a:lnTo>
                    <a:pt x="521" y="3711"/>
                  </a:lnTo>
                  <a:cubicBezTo>
                    <a:pt x="470" y="3826"/>
                    <a:pt x="496" y="3965"/>
                    <a:pt x="585" y="4067"/>
                  </a:cubicBezTo>
                  <a:lnTo>
                    <a:pt x="8120" y="11971"/>
                  </a:lnTo>
                  <a:cubicBezTo>
                    <a:pt x="8182" y="12032"/>
                    <a:pt x="8268" y="12070"/>
                    <a:pt x="8357" y="12070"/>
                  </a:cubicBezTo>
                  <a:cubicBezTo>
                    <a:pt x="8397" y="12070"/>
                    <a:pt x="8437" y="12062"/>
                    <a:pt x="8476" y="12047"/>
                  </a:cubicBezTo>
                  <a:lnTo>
                    <a:pt x="8526" y="12034"/>
                  </a:lnTo>
                  <a:lnTo>
                    <a:pt x="534" y="3661"/>
                  </a:lnTo>
                  <a:close/>
                  <a:moveTo>
                    <a:pt x="229" y="4550"/>
                  </a:moveTo>
                  <a:lnTo>
                    <a:pt x="191" y="4639"/>
                  </a:lnTo>
                  <a:cubicBezTo>
                    <a:pt x="165" y="4753"/>
                    <a:pt x="191" y="4880"/>
                    <a:pt x="280" y="4957"/>
                  </a:cubicBezTo>
                  <a:lnTo>
                    <a:pt x="7230" y="12238"/>
                  </a:lnTo>
                  <a:cubicBezTo>
                    <a:pt x="7291" y="12308"/>
                    <a:pt x="7376" y="12347"/>
                    <a:pt x="7466" y="12347"/>
                  </a:cubicBezTo>
                  <a:cubicBezTo>
                    <a:pt x="7489" y="12347"/>
                    <a:pt x="7512" y="12344"/>
                    <a:pt x="7535" y="12339"/>
                  </a:cubicBezTo>
                  <a:lnTo>
                    <a:pt x="7637" y="12314"/>
                  </a:lnTo>
                  <a:lnTo>
                    <a:pt x="229" y="4550"/>
                  </a:lnTo>
                  <a:close/>
                  <a:moveTo>
                    <a:pt x="13" y="6723"/>
                  </a:moveTo>
                  <a:cubicBezTo>
                    <a:pt x="13" y="6824"/>
                    <a:pt x="26" y="6926"/>
                    <a:pt x="38" y="7028"/>
                  </a:cubicBezTo>
                  <a:cubicBezTo>
                    <a:pt x="38" y="7091"/>
                    <a:pt x="76" y="7155"/>
                    <a:pt x="127" y="7206"/>
                  </a:cubicBezTo>
                  <a:lnTo>
                    <a:pt x="4956" y="12276"/>
                  </a:lnTo>
                  <a:cubicBezTo>
                    <a:pt x="5007" y="12326"/>
                    <a:pt x="5070" y="12352"/>
                    <a:pt x="5134" y="12365"/>
                  </a:cubicBezTo>
                  <a:cubicBezTo>
                    <a:pt x="5235" y="12390"/>
                    <a:pt x="5337" y="12403"/>
                    <a:pt x="5439" y="12415"/>
                  </a:cubicBezTo>
                  <a:lnTo>
                    <a:pt x="13" y="6723"/>
                  </a:lnTo>
                  <a:close/>
                  <a:moveTo>
                    <a:pt x="26" y="5541"/>
                  </a:moveTo>
                  <a:cubicBezTo>
                    <a:pt x="13" y="5605"/>
                    <a:pt x="13" y="5668"/>
                    <a:pt x="13" y="5719"/>
                  </a:cubicBezTo>
                  <a:cubicBezTo>
                    <a:pt x="0" y="5821"/>
                    <a:pt x="38" y="5910"/>
                    <a:pt x="102" y="5973"/>
                  </a:cubicBezTo>
                  <a:lnTo>
                    <a:pt x="6201" y="12365"/>
                  </a:lnTo>
                  <a:cubicBezTo>
                    <a:pt x="6265" y="12428"/>
                    <a:pt x="6354" y="12466"/>
                    <a:pt x="6442" y="12466"/>
                  </a:cubicBezTo>
                  <a:lnTo>
                    <a:pt x="6620" y="12466"/>
                  </a:lnTo>
                  <a:lnTo>
                    <a:pt x="26" y="5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30"/>
          <p:cNvGrpSpPr/>
          <p:nvPr/>
        </p:nvGrpSpPr>
        <p:grpSpPr>
          <a:xfrm>
            <a:off x="3079458" y="2254944"/>
            <a:ext cx="744843" cy="745498"/>
            <a:chOff x="2204826" y="1867297"/>
            <a:chExt cx="744843" cy="745498"/>
          </a:xfrm>
        </p:grpSpPr>
        <p:sp>
          <p:nvSpPr>
            <p:cNvPr id="381" name="Google Shape;381;p30"/>
            <p:cNvSpPr/>
            <p:nvPr/>
          </p:nvSpPr>
          <p:spPr>
            <a:xfrm rot="-419100">
              <a:off x="2243035" y="1905457"/>
              <a:ext cx="668426" cy="669177"/>
            </a:xfrm>
            <a:custGeom>
              <a:avLst/>
              <a:gdLst/>
              <a:ahLst/>
              <a:cxnLst/>
              <a:rect l="l" t="t" r="r" b="b"/>
              <a:pathLst>
                <a:path w="12453" h="12467" extrusionOk="0">
                  <a:moveTo>
                    <a:pt x="8692" y="509"/>
                  </a:moveTo>
                  <a:lnTo>
                    <a:pt x="12059" y="4029"/>
                  </a:lnTo>
                  <a:cubicBezTo>
                    <a:pt x="11970" y="3813"/>
                    <a:pt x="11881" y="3610"/>
                    <a:pt x="11779" y="3406"/>
                  </a:cubicBezTo>
                  <a:cubicBezTo>
                    <a:pt x="11767" y="3381"/>
                    <a:pt x="11741" y="3356"/>
                    <a:pt x="11716" y="3330"/>
                  </a:cubicBezTo>
                  <a:lnTo>
                    <a:pt x="9390" y="878"/>
                  </a:lnTo>
                  <a:cubicBezTo>
                    <a:pt x="9365" y="852"/>
                    <a:pt x="9340" y="827"/>
                    <a:pt x="9302" y="814"/>
                  </a:cubicBezTo>
                  <a:cubicBezTo>
                    <a:pt x="9111" y="700"/>
                    <a:pt x="8908" y="598"/>
                    <a:pt x="8692" y="509"/>
                  </a:cubicBezTo>
                  <a:close/>
                  <a:moveTo>
                    <a:pt x="7116" y="64"/>
                  </a:moveTo>
                  <a:lnTo>
                    <a:pt x="12427" y="5617"/>
                  </a:lnTo>
                  <a:cubicBezTo>
                    <a:pt x="12415" y="5516"/>
                    <a:pt x="12402" y="5414"/>
                    <a:pt x="12389" y="5312"/>
                  </a:cubicBezTo>
                  <a:cubicBezTo>
                    <a:pt x="12377" y="5249"/>
                    <a:pt x="12351" y="5185"/>
                    <a:pt x="12300" y="5134"/>
                  </a:cubicBezTo>
                  <a:lnTo>
                    <a:pt x="7599" y="204"/>
                  </a:lnTo>
                  <a:cubicBezTo>
                    <a:pt x="7548" y="153"/>
                    <a:pt x="7497" y="128"/>
                    <a:pt x="7421" y="115"/>
                  </a:cubicBezTo>
                  <a:cubicBezTo>
                    <a:pt x="7319" y="90"/>
                    <a:pt x="7218" y="77"/>
                    <a:pt x="7116" y="64"/>
                  </a:cubicBezTo>
                  <a:close/>
                  <a:moveTo>
                    <a:pt x="5909" y="1"/>
                  </a:moveTo>
                  <a:lnTo>
                    <a:pt x="12427" y="6837"/>
                  </a:lnTo>
                  <a:cubicBezTo>
                    <a:pt x="12427" y="6774"/>
                    <a:pt x="12440" y="6710"/>
                    <a:pt x="12440" y="6647"/>
                  </a:cubicBezTo>
                  <a:cubicBezTo>
                    <a:pt x="12453" y="6545"/>
                    <a:pt x="12415" y="6456"/>
                    <a:pt x="12351" y="6392"/>
                  </a:cubicBezTo>
                  <a:lnTo>
                    <a:pt x="12351" y="6405"/>
                  </a:lnTo>
                  <a:lnTo>
                    <a:pt x="6341" y="103"/>
                  </a:lnTo>
                  <a:cubicBezTo>
                    <a:pt x="6277" y="39"/>
                    <a:pt x="6188" y="1"/>
                    <a:pt x="6099" y="1"/>
                  </a:cubicBezTo>
                  <a:close/>
                  <a:moveTo>
                    <a:pt x="5046" y="113"/>
                  </a:moveTo>
                  <a:cubicBezTo>
                    <a:pt x="5033" y="113"/>
                    <a:pt x="5020" y="114"/>
                    <a:pt x="5007" y="115"/>
                  </a:cubicBezTo>
                  <a:lnTo>
                    <a:pt x="4892" y="141"/>
                  </a:lnTo>
                  <a:lnTo>
                    <a:pt x="12249" y="7841"/>
                  </a:lnTo>
                  <a:cubicBezTo>
                    <a:pt x="12249" y="7816"/>
                    <a:pt x="12262" y="7777"/>
                    <a:pt x="12275" y="7739"/>
                  </a:cubicBezTo>
                  <a:cubicBezTo>
                    <a:pt x="12300" y="7625"/>
                    <a:pt x="12262" y="7511"/>
                    <a:pt x="12186" y="7434"/>
                  </a:cubicBezTo>
                  <a:lnTo>
                    <a:pt x="5299" y="217"/>
                  </a:lnTo>
                  <a:cubicBezTo>
                    <a:pt x="5232" y="150"/>
                    <a:pt x="5137" y="113"/>
                    <a:pt x="5046" y="113"/>
                  </a:cubicBezTo>
                  <a:close/>
                  <a:moveTo>
                    <a:pt x="4158" y="365"/>
                  </a:moveTo>
                  <a:cubicBezTo>
                    <a:pt x="4122" y="365"/>
                    <a:pt x="4087" y="371"/>
                    <a:pt x="4054" y="382"/>
                  </a:cubicBezTo>
                  <a:lnTo>
                    <a:pt x="4003" y="408"/>
                  </a:lnTo>
                  <a:lnTo>
                    <a:pt x="11945" y="8730"/>
                  </a:lnTo>
                  <a:cubicBezTo>
                    <a:pt x="11945" y="8718"/>
                    <a:pt x="11957" y="8692"/>
                    <a:pt x="11957" y="8680"/>
                  </a:cubicBezTo>
                  <a:cubicBezTo>
                    <a:pt x="12008" y="8553"/>
                    <a:pt x="11983" y="8426"/>
                    <a:pt x="11894" y="8324"/>
                  </a:cubicBezTo>
                  <a:lnTo>
                    <a:pt x="4397" y="471"/>
                  </a:lnTo>
                  <a:cubicBezTo>
                    <a:pt x="4334" y="399"/>
                    <a:pt x="4245" y="365"/>
                    <a:pt x="4158" y="365"/>
                  </a:cubicBezTo>
                  <a:close/>
                  <a:moveTo>
                    <a:pt x="3360" y="732"/>
                  </a:moveTo>
                  <a:cubicBezTo>
                    <a:pt x="3306" y="732"/>
                    <a:pt x="3251" y="747"/>
                    <a:pt x="3202" y="776"/>
                  </a:cubicBezTo>
                  <a:lnTo>
                    <a:pt x="11538" y="9506"/>
                  </a:lnTo>
                  <a:cubicBezTo>
                    <a:pt x="11614" y="9379"/>
                    <a:pt x="11589" y="9226"/>
                    <a:pt x="11487" y="9112"/>
                  </a:cubicBezTo>
                  <a:lnTo>
                    <a:pt x="3596" y="840"/>
                  </a:lnTo>
                  <a:cubicBezTo>
                    <a:pt x="3534" y="769"/>
                    <a:pt x="3447" y="732"/>
                    <a:pt x="3360" y="732"/>
                  </a:cubicBezTo>
                  <a:close/>
                  <a:moveTo>
                    <a:pt x="2694" y="1094"/>
                  </a:moveTo>
                  <a:cubicBezTo>
                    <a:pt x="2618" y="1145"/>
                    <a:pt x="2554" y="1195"/>
                    <a:pt x="2491" y="1234"/>
                  </a:cubicBezTo>
                  <a:lnTo>
                    <a:pt x="11030" y="10192"/>
                  </a:lnTo>
                  <a:cubicBezTo>
                    <a:pt x="11080" y="10128"/>
                    <a:pt x="11131" y="10065"/>
                    <a:pt x="11195" y="10001"/>
                  </a:cubicBezTo>
                  <a:lnTo>
                    <a:pt x="2694" y="1094"/>
                  </a:lnTo>
                  <a:close/>
                  <a:moveTo>
                    <a:pt x="2033" y="1615"/>
                  </a:moveTo>
                  <a:lnTo>
                    <a:pt x="1855" y="1793"/>
                  </a:lnTo>
                  <a:lnTo>
                    <a:pt x="10458" y="10802"/>
                  </a:lnTo>
                  <a:cubicBezTo>
                    <a:pt x="10521" y="10751"/>
                    <a:pt x="10585" y="10700"/>
                    <a:pt x="10636" y="10636"/>
                  </a:cubicBezTo>
                  <a:lnTo>
                    <a:pt x="2033" y="1615"/>
                  </a:lnTo>
                  <a:close/>
                  <a:moveTo>
                    <a:pt x="1449" y="2212"/>
                  </a:moveTo>
                  <a:cubicBezTo>
                    <a:pt x="1398" y="2275"/>
                    <a:pt x="1347" y="2339"/>
                    <a:pt x="1296" y="2403"/>
                  </a:cubicBezTo>
                  <a:lnTo>
                    <a:pt x="9810" y="11335"/>
                  </a:lnTo>
                  <a:cubicBezTo>
                    <a:pt x="9886" y="11285"/>
                    <a:pt x="9950" y="11234"/>
                    <a:pt x="10013" y="11183"/>
                  </a:cubicBezTo>
                  <a:lnTo>
                    <a:pt x="1449" y="2212"/>
                  </a:lnTo>
                  <a:close/>
                  <a:moveTo>
                    <a:pt x="953" y="2898"/>
                  </a:moveTo>
                  <a:cubicBezTo>
                    <a:pt x="877" y="3025"/>
                    <a:pt x="890" y="3178"/>
                    <a:pt x="991" y="3292"/>
                  </a:cubicBezTo>
                  <a:lnTo>
                    <a:pt x="8920" y="11589"/>
                  </a:lnTo>
                  <a:cubicBezTo>
                    <a:pt x="8983" y="11660"/>
                    <a:pt x="9065" y="11697"/>
                    <a:pt x="9148" y="11697"/>
                  </a:cubicBezTo>
                  <a:cubicBezTo>
                    <a:pt x="9200" y="11697"/>
                    <a:pt x="9253" y="11682"/>
                    <a:pt x="9302" y="11653"/>
                  </a:cubicBezTo>
                  <a:lnTo>
                    <a:pt x="953" y="2898"/>
                  </a:lnTo>
                  <a:close/>
                  <a:moveTo>
                    <a:pt x="331" y="8273"/>
                  </a:moveTo>
                  <a:lnTo>
                    <a:pt x="331" y="8273"/>
                  </a:lnTo>
                  <a:cubicBezTo>
                    <a:pt x="394" y="8464"/>
                    <a:pt x="470" y="8654"/>
                    <a:pt x="559" y="8845"/>
                  </a:cubicBezTo>
                  <a:cubicBezTo>
                    <a:pt x="585" y="8883"/>
                    <a:pt x="597" y="8908"/>
                    <a:pt x="623" y="8934"/>
                  </a:cubicBezTo>
                  <a:lnTo>
                    <a:pt x="3266" y="11704"/>
                  </a:lnTo>
                  <a:cubicBezTo>
                    <a:pt x="3291" y="11729"/>
                    <a:pt x="3317" y="11742"/>
                    <a:pt x="3355" y="11767"/>
                  </a:cubicBezTo>
                  <a:cubicBezTo>
                    <a:pt x="3533" y="11856"/>
                    <a:pt x="3723" y="11945"/>
                    <a:pt x="3914" y="12022"/>
                  </a:cubicBezTo>
                  <a:lnTo>
                    <a:pt x="331" y="8273"/>
                  </a:lnTo>
                  <a:close/>
                  <a:moveTo>
                    <a:pt x="534" y="3661"/>
                  </a:moveTo>
                  <a:lnTo>
                    <a:pt x="521" y="3711"/>
                  </a:lnTo>
                  <a:cubicBezTo>
                    <a:pt x="470" y="3826"/>
                    <a:pt x="496" y="3965"/>
                    <a:pt x="585" y="4067"/>
                  </a:cubicBezTo>
                  <a:lnTo>
                    <a:pt x="8120" y="11971"/>
                  </a:lnTo>
                  <a:cubicBezTo>
                    <a:pt x="8182" y="12032"/>
                    <a:pt x="8268" y="12070"/>
                    <a:pt x="8357" y="12070"/>
                  </a:cubicBezTo>
                  <a:cubicBezTo>
                    <a:pt x="8397" y="12070"/>
                    <a:pt x="8437" y="12062"/>
                    <a:pt x="8476" y="12047"/>
                  </a:cubicBezTo>
                  <a:lnTo>
                    <a:pt x="8526" y="12034"/>
                  </a:lnTo>
                  <a:lnTo>
                    <a:pt x="534" y="3661"/>
                  </a:lnTo>
                  <a:close/>
                  <a:moveTo>
                    <a:pt x="229" y="4550"/>
                  </a:moveTo>
                  <a:lnTo>
                    <a:pt x="191" y="4639"/>
                  </a:lnTo>
                  <a:cubicBezTo>
                    <a:pt x="165" y="4753"/>
                    <a:pt x="191" y="4880"/>
                    <a:pt x="280" y="4957"/>
                  </a:cubicBezTo>
                  <a:lnTo>
                    <a:pt x="7230" y="12238"/>
                  </a:lnTo>
                  <a:cubicBezTo>
                    <a:pt x="7291" y="12308"/>
                    <a:pt x="7376" y="12347"/>
                    <a:pt x="7466" y="12347"/>
                  </a:cubicBezTo>
                  <a:cubicBezTo>
                    <a:pt x="7489" y="12347"/>
                    <a:pt x="7512" y="12344"/>
                    <a:pt x="7535" y="12339"/>
                  </a:cubicBezTo>
                  <a:lnTo>
                    <a:pt x="7637" y="12314"/>
                  </a:lnTo>
                  <a:lnTo>
                    <a:pt x="229" y="4550"/>
                  </a:lnTo>
                  <a:close/>
                  <a:moveTo>
                    <a:pt x="13" y="6723"/>
                  </a:moveTo>
                  <a:cubicBezTo>
                    <a:pt x="13" y="6824"/>
                    <a:pt x="26" y="6926"/>
                    <a:pt x="38" y="7028"/>
                  </a:cubicBezTo>
                  <a:cubicBezTo>
                    <a:pt x="38" y="7091"/>
                    <a:pt x="76" y="7155"/>
                    <a:pt x="127" y="7206"/>
                  </a:cubicBezTo>
                  <a:lnTo>
                    <a:pt x="4956" y="12276"/>
                  </a:lnTo>
                  <a:cubicBezTo>
                    <a:pt x="5007" y="12326"/>
                    <a:pt x="5070" y="12352"/>
                    <a:pt x="5134" y="12365"/>
                  </a:cubicBezTo>
                  <a:cubicBezTo>
                    <a:pt x="5235" y="12390"/>
                    <a:pt x="5337" y="12403"/>
                    <a:pt x="5439" y="12415"/>
                  </a:cubicBezTo>
                  <a:lnTo>
                    <a:pt x="13" y="6723"/>
                  </a:lnTo>
                  <a:close/>
                  <a:moveTo>
                    <a:pt x="26" y="5541"/>
                  </a:moveTo>
                  <a:cubicBezTo>
                    <a:pt x="13" y="5605"/>
                    <a:pt x="13" y="5668"/>
                    <a:pt x="13" y="5719"/>
                  </a:cubicBezTo>
                  <a:cubicBezTo>
                    <a:pt x="0" y="5821"/>
                    <a:pt x="38" y="5910"/>
                    <a:pt x="102" y="5973"/>
                  </a:cubicBezTo>
                  <a:lnTo>
                    <a:pt x="6201" y="12365"/>
                  </a:lnTo>
                  <a:cubicBezTo>
                    <a:pt x="6265" y="12428"/>
                    <a:pt x="6354" y="12466"/>
                    <a:pt x="6442" y="12466"/>
                  </a:cubicBezTo>
                  <a:lnTo>
                    <a:pt x="6620" y="12466"/>
                  </a:lnTo>
                  <a:lnTo>
                    <a:pt x="26" y="554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2243040" y="1905438"/>
              <a:ext cx="668415" cy="669166"/>
            </a:xfrm>
            <a:custGeom>
              <a:avLst/>
              <a:gdLst/>
              <a:ahLst/>
              <a:cxnLst/>
              <a:rect l="l" t="t" r="r" b="b"/>
              <a:pathLst>
                <a:path w="12453" h="12467" extrusionOk="0">
                  <a:moveTo>
                    <a:pt x="8692" y="509"/>
                  </a:moveTo>
                  <a:lnTo>
                    <a:pt x="12059" y="4029"/>
                  </a:lnTo>
                  <a:cubicBezTo>
                    <a:pt x="11970" y="3813"/>
                    <a:pt x="11881" y="3610"/>
                    <a:pt x="11779" y="3406"/>
                  </a:cubicBezTo>
                  <a:cubicBezTo>
                    <a:pt x="11767" y="3381"/>
                    <a:pt x="11741" y="3356"/>
                    <a:pt x="11716" y="3330"/>
                  </a:cubicBezTo>
                  <a:lnTo>
                    <a:pt x="9390" y="878"/>
                  </a:lnTo>
                  <a:cubicBezTo>
                    <a:pt x="9365" y="852"/>
                    <a:pt x="9340" y="827"/>
                    <a:pt x="9302" y="814"/>
                  </a:cubicBezTo>
                  <a:cubicBezTo>
                    <a:pt x="9111" y="700"/>
                    <a:pt x="8908" y="598"/>
                    <a:pt x="8692" y="509"/>
                  </a:cubicBezTo>
                  <a:close/>
                  <a:moveTo>
                    <a:pt x="7116" y="64"/>
                  </a:moveTo>
                  <a:lnTo>
                    <a:pt x="12427" y="5617"/>
                  </a:lnTo>
                  <a:cubicBezTo>
                    <a:pt x="12415" y="5516"/>
                    <a:pt x="12402" y="5414"/>
                    <a:pt x="12389" y="5312"/>
                  </a:cubicBezTo>
                  <a:cubicBezTo>
                    <a:pt x="12377" y="5249"/>
                    <a:pt x="12351" y="5185"/>
                    <a:pt x="12300" y="5134"/>
                  </a:cubicBezTo>
                  <a:lnTo>
                    <a:pt x="7599" y="204"/>
                  </a:lnTo>
                  <a:cubicBezTo>
                    <a:pt x="7548" y="153"/>
                    <a:pt x="7497" y="128"/>
                    <a:pt x="7421" y="115"/>
                  </a:cubicBezTo>
                  <a:cubicBezTo>
                    <a:pt x="7319" y="90"/>
                    <a:pt x="7218" y="77"/>
                    <a:pt x="7116" y="64"/>
                  </a:cubicBezTo>
                  <a:close/>
                  <a:moveTo>
                    <a:pt x="5909" y="1"/>
                  </a:moveTo>
                  <a:lnTo>
                    <a:pt x="12427" y="6837"/>
                  </a:lnTo>
                  <a:cubicBezTo>
                    <a:pt x="12427" y="6774"/>
                    <a:pt x="12440" y="6710"/>
                    <a:pt x="12440" y="6647"/>
                  </a:cubicBezTo>
                  <a:cubicBezTo>
                    <a:pt x="12453" y="6545"/>
                    <a:pt x="12415" y="6456"/>
                    <a:pt x="12351" y="6392"/>
                  </a:cubicBezTo>
                  <a:lnTo>
                    <a:pt x="12351" y="6405"/>
                  </a:lnTo>
                  <a:lnTo>
                    <a:pt x="6341" y="103"/>
                  </a:lnTo>
                  <a:cubicBezTo>
                    <a:pt x="6277" y="39"/>
                    <a:pt x="6188" y="1"/>
                    <a:pt x="6099" y="1"/>
                  </a:cubicBezTo>
                  <a:close/>
                  <a:moveTo>
                    <a:pt x="5046" y="113"/>
                  </a:moveTo>
                  <a:cubicBezTo>
                    <a:pt x="5033" y="113"/>
                    <a:pt x="5020" y="114"/>
                    <a:pt x="5007" y="115"/>
                  </a:cubicBezTo>
                  <a:lnTo>
                    <a:pt x="4892" y="141"/>
                  </a:lnTo>
                  <a:lnTo>
                    <a:pt x="12249" y="7841"/>
                  </a:lnTo>
                  <a:cubicBezTo>
                    <a:pt x="12249" y="7816"/>
                    <a:pt x="12262" y="7777"/>
                    <a:pt x="12275" y="7739"/>
                  </a:cubicBezTo>
                  <a:cubicBezTo>
                    <a:pt x="12300" y="7625"/>
                    <a:pt x="12262" y="7511"/>
                    <a:pt x="12186" y="7434"/>
                  </a:cubicBezTo>
                  <a:lnTo>
                    <a:pt x="5299" y="217"/>
                  </a:lnTo>
                  <a:cubicBezTo>
                    <a:pt x="5232" y="150"/>
                    <a:pt x="5137" y="113"/>
                    <a:pt x="5046" y="113"/>
                  </a:cubicBezTo>
                  <a:close/>
                  <a:moveTo>
                    <a:pt x="4158" y="365"/>
                  </a:moveTo>
                  <a:cubicBezTo>
                    <a:pt x="4122" y="365"/>
                    <a:pt x="4087" y="371"/>
                    <a:pt x="4054" y="382"/>
                  </a:cubicBezTo>
                  <a:lnTo>
                    <a:pt x="4003" y="408"/>
                  </a:lnTo>
                  <a:lnTo>
                    <a:pt x="11945" y="8730"/>
                  </a:lnTo>
                  <a:cubicBezTo>
                    <a:pt x="11945" y="8718"/>
                    <a:pt x="11957" y="8692"/>
                    <a:pt x="11957" y="8680"/>
                  </a:cubicBezTo>
                  <a:cubicBezTo>
                    <a:pt x="12008" y="8553"/>
                    <a:pt x="11983" y="8426"/>
                    <a:pt x="11894" y="8324"/>
                  </a:cubicBezTo>
                  <a:lnTo>
                    <a:pt x="4397" y="471"/>
                  </a:lnTo>
                  <a:cubicBezTo>
                    <a:pt x="4334" y="399"/>
                    <a:pt x="4245" y="365"/>
                    <a:pt x="4158" y="365"/>
                  </a:cubicBezTo>
                  <a:close/>
                  <a:moveTo>
                    <a:pt x="3360" y="732"/>
                  </a:moveTo>
                  <a:cubicBezTo>
                    <a:pt x="3306" y="732"/>
                    <a:pt x="3251" y="747"/>
                    <a:pt x="3202" y="776"/>
                  </a:cubicBezTo>
                  <a:lnTo>
                    <a:pt x="11538" y="9506"/>
                  </a:lnTo>
                  <a:cubicBezTo>
                    <a:pt x="11614" y="9379"/>
                    <a:pt x="11589" y="9226"/>
                    <a:pt x="11487" y="9112"/>
                  </a:cubicBezTo>
                  <a:lnTo>
                    <a:pt x="3596" y="840"/>
                  </a:lnTo>
                  <a:cubicBezTo>
                    <a:pt x="3534" y="769"/>
                    <a:pt x="3447" y="732"/>
                    <a:pt x="3360" y="732"/>
                  </a:cubicBezTo>
                  <a:close/>
                  <a:moveTo>
                    <a:pt x="2694" y="1094"/>
                  </a:moveTo>
                  <a:cubicBezTo>
                    <a:pt x="2618" y="1145"/>
                    <a:pt x="2554" y="1195"/>
                    <a:pt x="2491" y="1234"/>
                  </a:cubicBezTo>
                  <a:lnTo>
                    <a:pt x="11030" y="10192"/>
                  </a:lnTo>
                  <a:cubicBezTo>
                    <a:pt x="11080" y="10128"/>
                    <a:pt x="11131" y="10065"/>
                    <a:pt x="11195" y="10001"/>
                  </a:cubicBezTo>
                  <a:lnTo>
                    <a:pt x="2694" y="1094"/>
                  </a:lnTo>
                  <a:close/>
                  <a:moveTo>
                    <a:pt x="2033" y="1615"/>
                  </a:moveTo>
                  <a:lnTo>
                    <a:pt x="1855" y="1793"/>
                  </a:lnTo>
                  <a:lnTo>
                    <a:pt x="10458" y="10802"/>
                  </a:lnTo>
                  <a:cubicBezTo>
                    <a:pt x="10521" y="10751"/>
                    <a:pt x="10585" y="10700"/>
                    <a:pt x="10636" y="10636"/>
                  </a:cubicBezTo>
                  <a:lnTo>
                    <a:pt x="2033" y="1615"/>
                  </a:lnTo>
                  <a:close/>
                  <a:moveTo>
                    <a:pt x="1449" y="2212"/>
                  </a:moveTo>
                  <a:cubicBezTo>
                    <a:pt x="1398" y="2275"/>
                    <a:pt x="1347" y="2339"/>
                    <a:pt x="1296" y="2403"/>
                  </a:cubicBezTo>
                  <a:lnTo>
                    <a:pt x="9810" y="11335"/>
                  </a:lnTo>
                  <a:cubicBezTo>
                    <a:pt x="9886" y="11285"/>
                    <a:pt x="9950" y="11234"/>
                    <a:pt x="10013" y="11183"/>
                  </a:cubicBezTo>
                  <a:lnTo>
                    <a:pt x="1449" y="2212"/>
                  </a:lnTo>
                  <a:close/>
                  <a:moveTo>
                    <a:pt x="953" y="2898"/>
                  </a:moveTo>
                  <a:cubicBezTo>
                    <a:pt x="877" y="3025"/>
                    <a:pt x="890" y="3178"/>
                    <a:pt x="991" y="3292"/>
                  </a:cubicBezTo>
                  <a:lnTo>
                    <a:pt x="8920" y="11589"/>
                  </a:lnTo>
                  <a:cubicBezTo>
                    <a:pt x="8983" y="11660"/>
                    <a:pt x="9065" y="11697"/>
                    <a:pt x="9148" y="11697"/>
                  </a:cubicBezTo>
                  <a:cubicBezTo>
                    <a:pt x="9200" y="11697"/>
                    <a:pt x="9253" y="11682"/>
                    <a:pt x="9302" y="11653"/>
                  </a:cubicBezTo>
                  <a:lnTo>
                    <a:pt x="953" y="2898"/>
                  </a:lnTo>
                  <a:close/>
                  <a:moveTo>
                    <a:pt x="331" y="8273"/>
                  </a:moveTo>
                  <a:lnTo>
                    <a:pt x="331" y="8273"/>
                  </a:lnTo>
                  <a:cubicBezTo>
                    <a:pt x="394" y="8464"/>
                    <a:pt x="470" y="8654"/>
                    <a:pt x="559" y="8845"/>
                  </a:cubicBezTo>
                  <a:cubicBezTo>
                    <a:pt x="585" y="8883"/>
                    <a:pt x="597" y="8908"/>
                    <a:pt x="623" y="8934"/>
                  </a:cubicBezTo>
                  <a:lnTo>
                    <a:pt x="3266" y="11704"/>
                  </a:lnTo>
                  <a:cubicBezTo>
                    <a:pt x="3291" y="11729"/>
                    <a:pt x="3317" y="11742"/>
                    <a:pt x="3355" y="11767"/>
                  </a:cubicBezTo>
                  <a:cubicBezTo>
                    <a:pt x="3533" y="11856"/>
                    <a:pt x="3723" y="11945"/>
                    <a:pt x="3914" y="12022"/>
                  </a:cubicBezTo>
                  <a:lnTo>
                    <a:pt x="331" y="8273"/>
                  </a:lnTo>
                  <a:close/>
                  <a:moveTo>
                    <a:pt x="534" y="3661"/>
                  </a:moveTo>
                  <a:lnTo>
                    <a:pt x="521" y="3711"/>
                  </a:lnTo>
                  <a:cubicBezTo>
                    <a:pt x="470" y="3826"/>
                    <a:pt x="496" y="3965"/>
                    <a:pt x="585" y="4067"/>
                  </a:cubicBezTo>
                  <a:lnTo>
                    <a:pt x="8120" y="11971"/>
                  </a:lnTo>
                  <a:cubicBezTo>
                    <a:pt x="8182" y="12032"/>
                    <a:pt x="8268" y="12070"/>
                    <a:pt x="8357" y="12070"/>
                  </a:cubicBezTo>
                  <a:cubicBezTo>
                    <a:pt x="8397" y="12070"/>
                    <a:pt x="8437" y="12062"/>
                    <a:pt x="8476" y="12047"/>
                  </a:cubicBezTo>
                  <a:lnTo>
                    <a:pt x="8526" y="12034"/>
                  </a:lnTo>
                  <a:lnTo>
                    <a:pt x="534" y="3661"/>
                  </a:lnTo>
                  <a:close/>
                  <a:moveTo>
                    <a:pt x="229" y="4550"/>
                  </a:moveTo>
                  <a:lnTo>
                    <a:pt x="191" y="4639"/>
                  </a:lnTo>
                  <a:cubicBezTo>
                    <a:pt x="165" y="4753"/>
                    <a:pt x="191" y="4880"/>
                    <a:pt x="280" y="4957"/>
                  </a:cubicBezTo>
                  <a:lnTo>
                    <a:pt x="7230" y="12238"/>
                  </a:lnTo>
                  <a:cubicBezTo>
                    <a:pt x="7291" y="12308"/>
                    <a:pt x="7376" y="12347"/>
                    <a:pt x="7466" y="12347"/>
                  </a:cubicBezTo>
                  <a:cubicBezTo>
                    <a:pt x="7489" y="12347"/>
                    <a:pt x="7512" y="12344"/>
                    <a:pt x="7535" y="12339"/>
                  </a:cubicBezTo>
                  <a:lnTo>
                    <a:pt x="7637" y="12314"/>
                  </a:lnTo>
                  <a:lnTo>
                    <a:pt x="229" y="4550"/>
                  </a:lnTo>
                  <a:close/>
                  <a:moveTo>
                    <a:pt x="13" y="6723"/>
                  </a:moveTo>
                  <a:cubicBezTo>
                    <a:pt x="13" y="6824"/>
                    <a:pt x="26" y="6926"/>
                    <a:pt x="38" y="7028"/>
                  </a:cubicBezTo>
                  <a:cubicBezTo>
                    <a:pt x="38" y="7091"/>
                    <a:pt x="76" y="7155"/>
                    <a:pt x="127" y="7206"/>
                  </a:cubicBezTo>
                  <a:lnTo>
                    <a:pt x="4956" y="12276"/>
                  </a:lnTo>
                  <a:cubicBezTo>
                    <a:pt x="5007" y="12326"/>
                    <a:pt x="5070" y="12352"/>
                    <a:pt x="5134" y="12365"/>
                  </a:cubicBezTo>
                  <a:cubicBezTo>
                    <a:pt x="5235" y="12390"/>
                    <a:pt x="5337" y="12403"/>
                    <a:pt x="5439" y="12415"/>
                  </a:cubicBezTo>
                  <a:lnTo>
                    <a:pt x="13" y="6723"/>
                  </a:lnTo>
                  <a:close/>
                  <a:moveTo>
                    <a:pt x="26" y="5541"/>
                  </a:moveTo>
                  <a:cubicBezTo>
                    <a:pt x="13" y="5605"/>
                    <a:pt x="13" y="5668"/>
                    <a:pt x="13" y="5719"/>
                  </a:cubicBezTo>
                  <a:cubicBezTo>
                    <a:pt x="0" y="5821"/>
                    <a:pt x="38" y="5910"/>
                    <a:pt x="102" y="5973"/>
                  </a:cubicBezTo>
                  <a:lnTo>
                    <a:pt x="6201" y="12365"/>
                  </a:lnTo>
                  <a:cubicBezTo>
                    <a:pt x="6265" y="12428"/>
                    <a:pt x="6354" y="12466"/>
                    <a:pt x="6442" y="12466"/>
                  </a:cubicBezTo>
                  <a:lnTo>
                    <a:pt x="6620" y="12466"/>
                  </a:lnTo>
                  <a:lnTo>
                    <a:pt x="26" y="5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30"/>
          <p:cNvGrpSpPr/>
          <p:nvPr/>
        </p:nvGrpSpPr>
        <p:grpSpPr>
          <a:xfrm>
            <a:off x="983100" y="2254944"/>
            <a:ext cx="744843" cy="745498"/>
            <a:chOff x="1212251" y="1954572"/>
            <a:chExt cx="744843" cy="745498"/>
          </a:xfrm>
        </p:grpSpPr>
        <p:sp>
          <p:nvSpPr>
            <p:cNvPr id="384" name="Google Shape;384;p30"/>
            <p:cNvSpPr/>
            <p:nvPr/>
          </p:nvSpPr>
          <p:spPr>
            <a:xfrm rot="-419100">
              <a:off x="1250460" y="1992732"/>
              <a:ext cx="668426" cy="669177"/>
            </a:xfrm>
            <a:custGeom>
              <a:avLst/>
              <a:gdLst/>
              <a:ahLst/>
              <a:cxnLst/>
              <a:rect l="l" t="t" r="r" b="b"/>
              <a:pathLst>
                <a:path w="12453" h="12467" extrusionOk="0">
                  <a:moveTo>
                    <a:pt x="8692" y="509"/>
                  </a:moveTo>
                  <a:lnTo>
                    <a:pt x="12059" y="4029"/>
                  </a:lnTo>
                  <a:cubicBezTo>
                    <a:pt x="11970" y="3813"/>
                    <a:pt x="11881" y="3610"/>
                    <a:pt x="11779" y="3406"/>
                  </a:cubicBezTo>
                  <a:cubicBezTo>
                    <a:pt x="11767" y="3381"/>
                    <a:pt x="11741" y="3356"/>
                    <a:pt x="11716" y="3330"/>
                  </a:cubicBezTo>
                  <a:lnTo>
                    <a:pt x="9390" y="878"/>
                  </a:lnTo>
                  <a:cubicBezTo>
                    <a:pt x="9365" y="852"/>
                    <a:pt x="9340" y="827"/>
                    <a:pt x="9302" y="814"/>
                  </a:cubicBezTo>
                  <a:cubicBezTo>
                    <a:pt x="9111" y="700"/>
                    <a:pt x="8908" y="598"/>
                    <a:pt x="8692" y="509"/>
                  </a:cubicBezTo>
                  <a:close/>
                  <a:moveTo>
                    <a:pt x="7116" y="64"/>
                  </a:moveTo>
                  <a:lnTo>
                    <a:pt x="12427" y="5617"/>
                  </a:lnTo>
                  <a:cubicBezTo>
                    <a:pt x="12415" y="5516"/>
                    <a:pt x="12402" y="5414"/>
                    <a:pt x="12389" y="5312"/>
                  </a:cubicBezTo>
                  <a:cubicBezTo>
                    <a:pt x="12377" y="5249"/>
                    <a:pt x="12351" y="5185"/>
                    <a:pt x="12300" y="5134"/>
                  </a:cubicBezTo>
                  <a:lnTo>
                    <a:pt x="7599" y="204"/>
                  </a:lnTo>
                  <a:cubicBezTo>
                    <a:pt x="7548" y="153"/>
                    <a:pt x="7497" y="128"/>
                    <a:pt x="7421" y="115"/>
                  </a:cubicBezTo>
                  <a:cubicBezTo>
                    <a:pt x="7319" y="90"/>
                    <a:pt x="7218" y="77"/>
                    <a:pt x="7116" y="64"/>
                  </a:cubicBezTo>
                  <a:close/>
                  <a:moveTo>
                    <a:pt x="5909" y="1"/>
                  </a:moveTo>
                  <a:lnTo>
                    <a:pt x="12427" y="6837"/>
                  </a:lnTo>
                  <a:cubicBezTo>
                    <a:pt x="12427" y="6774"/>
                    <a:pt x="12440" y="6710"/>
                    <a:pt x="12440" y="6647"/>
                  </a:cubicBezTo>
                  <a:cubicBezTo>
                    <a:pt x="12453" y="6545"/>
                    <a:pt x="12415" y="6456"/>
                    <a:pt x="12351" y="6392"/>
                  </a:cubicBezTo>
                  <a:lnTo>
                    <a:pt x="12351" y="6405"/>
                  </a:lnTo>
                  <a:lnTo>
                    <a:pt x="6341" y="103"/>
                  </a:lnTo>
                  <a:cubicBezTo>
                    <a:pt x="6277" y="39"/>
                    <a:pt x="6188" y="1"/>
                    <a:pt x="6099" y="1"/>
                  </a:cubicBezTo>
                  <a:close/>
                  <a:moveTo>
                    <a:pt x="5046" y="113"/>
                  </a:moveTo>
                  <a:cubicBezTo>
                    <a:pt x="5033" y="113"/>
                    <a:pt x="5020" y="114"/>
                    <a:pt x="5007" y="115"/>
                  </a:cubicBezTo>
                  <a:lnTo>
                    <a:pt x="4892" y="141"/>
                  </a:lnTo>
                  <a:lnTo>
                    <a:pt x="12249" y="7841"/>
                  </a:lnTo>
                  <a:cubicBezTo>
                    <a:pt x="12249" y="7816"/>
                    <a:pt x="12262" y="7777"/>
                    <a:pt x="12275" y="7739"/>
                  </a:cubicBezTo>
                  <a:cubicBezTo>
                    <a:pt x="12300" y="7625"/>
                    <a:pt x="12262" y="7511"/>
                    <a:pt x="12186" y="7434"/>
                  </a:cubicBezTo>
                  <a:lnTo>
                    <a:pt x="5299" y="217"/>
                  </a:lnTo>
                  <a:cubicBezTo>
                    <a:pt x="5232" y="150"/>
                    <a:pt x="5137" y="113"/>
                    <a:pt x="5046" y="113"/>
                  </a:cubicBezTo>
                  <a:close/>
                  <a:moveTo>
                    <a:pt x="4158" y="365"/>
                  </a:moveTo>
                  <a:cubicBezTo>
                    <a:pt x="4122" y="365"/>
                    <a:pt x="4087" y="371"/>
                    <a:pt x="4054" y="382"/>
                  </a:cubicBezTo>
                  <a:lnTo>
                    <a:pt x="4003" y="408"/>
                  </a:lnTo>
                  <a:lnTo>
                    <a:pt x="11945" y="8730"/>
                  </a:lnTo>
                  <a:cubicBezTo>
                    <a:pt x="11945" y="8718"/>
                    <a:pt x="11957" y="8692"/>
                    <a:pt x="11957" y="8680"/>
                  </a:cubicBezTo>
                  <a:cubicBezTo>
                    <a:pt x="12008" y="8553"/>
                    <a:pt x="11983" y="8426"/>
                    <a:pt x="11894" y="8324"/>
                  </a:cubicBezTo>
                  <a:lnTo>
                    <a:pt x="4397" y="471"/>
                  </a:lnTo>
                  <a:cubicBezTo>
                    <a:pt x="4334" y="399"/>
                    <a:pt x="4245" y="365"/>
                    <a:pt x="4158" y="365"/>
                  </a:cubicBezTo>
                  <a:close/>
                  <a:moveTo>
                    <a:pt x="3360" y="732"/>
                  </a:moveTo>
                  <a:cubicBezTo>
                    <a:pt x="3306" y="732"/>
                    <a:pt x="3251" y="747"/>
                    <a:pt x="3202" y="776"/>
                  </a:cubicBezTo>
                  <a:lnTo>
                    <a:pt x="11538" y="9506"/>
                  </a:lnTo>
                  <a:cubicBezTo>
                    <a:pt x="11614" y="9379"/>
                    <a:pt x="11589" y="9226"/>
                    <a:pt x="11487" y="9112"/>
                  </a:cubicBezTo>
                  <a:lnTo>
                    <a:pt x="3596" y="840"/>
                  </a:lnTo>
                  <a:cubicBezTo>
                    <a:pt x="3534" y="769"/>
                    <a:pt x="3447" y="732"/>
                    <a:pt x="3360" y="732"/>
                  </a:cubicBezTo>
                  <a:close/>
                  <a:moveTo>
                    <a:pt x="2694" y="1094"/>
                  </a:moveTo>
                  <a:cubicBezTo>
                    <a:pt x="2618" y="1145"/>
                    <a:pt x="2554" y="1195"/>
                    <a:pt x="2491" y="1234"/>
                  </a:cubicBezTo>
                  <a:lnTo>
                    <a:pt x="11030" y="10192"/>
                  </a:lnTo>
                  <a:cubicBezTo>
                    <a:pt x="11080" y="10128"/>
                    <a:pt x="11131" y="10065"/>
                    <a:pt x="11195" y="10001"/>
                  </a:cubicBezTo>
                  <a:lnTo>
                    <a:pt x="2694" y="1094"/>
                  </a:lnTo>
                  <a:close/>
                  <a:moveTo>
                    <a:pt x="2033" y="1615"/>
                  </a:moveTo>
                  <a:lnTo>
                    <a:pt x="1855" y="1793"/>
                  </a:lnTo>
                  <a:lnTo>
                    <a:pt x="10458" y="10802"/>
                  </a:lnTo>
                  <a:cubicBezTo>
                    <a:pt x="10521" y="10751"/>
                    <a:pt x="10585" y="10700"/>
                    <a:pt x="10636" y="10636"/>
                  </a:cubicBezTo>
                  <a:lnTo>
                    <a:pt x="2033" y="1615"/>
                  </a:lnTo>
                  <a:close/>
                  <a:moveTo>
                    <a:pt x="1449" y="2212"/>
                  </a:moveTo>
                  <a:cubicBezTo>
                    <a:pt x="1398" y="2275"/>
                    <a:pt x="1347" y="2339"/>
                    <a:pt x="1296" y="2403"/>
                  </a:cubicBezTo>
                  <a:lnTo>
                    <a:pt x="9810" y="11335"/>
                  </a:lnTo>
                  <a:cubicBezTo>
                    <a:pt x="9886" y="11285"/>
                    <a:pt x="9950" y="11234"/>
                    <a:pt x="10013" y="11183"/>
                  </a:cubicBezTo>
                  <a:lnTo>
                    <a:pt x="1449" y="2212"/>
                  </a:lnTo>
                  <a:close/>
                  <a:moveTo>
                    <a:pt x="953" y="2898"/>
                  </a:moveTo>
                  <a:cubicBezTo>
                    <a:pt x="877" y="3025"/>
                    <a:pt x="890" y="3178"/>
                    <a:pt x="991" y="3292"/>
                  </a:cubicBezTo>
                  <a:lnTo>
                    <a:pt x="8920" y="11589"/>
                  </a:lnTo>
                  <a:cubicBezTo>
                    <a:pt x="8983" y="11660"/>
                    <a:pt x="9065" y="11697"/>
                    <a:pt x="9148" y="11697"/>
                  </a:cubicBezTo>
                  <a:cubicBezTo>
                    <a:pt x="9200" y="11697"/>
                    <a:pt x="9253" y="11682"/>
                    <a:pt x="9302" y="11653"/>
                  </a:cubicBezTo>
                  <a:lnTo>
                    <a:pt x="953" y="2898"/>
                  </a:lnTo>
                  <a:close/>
                  <a:moveTo>
                    <a:pt x="331" y="8273"/>
                  </a:moveTo>
                  <a:lnTo>
                    <a:pt x="331" y="8273"/>
                  </a:lnTo>
                  <a:cubicBezTo>
                    <a:pt x="394" y="8464"/>
                    <a:pt x="470" y="8654"/>
                    <a:pt x="559" y="8845"/>
                  </a:cubicBezTo>
                  <a:cubicBezTo>
                    <a:pt x="585" y="8883"/>
                    <a:pt x="597" y="8908"/>
                    <a:pt x="623" y="8934"/>
                  </a:cubicBezTo>
                  <a:lnTo>
                    <a:pt x="3266" y="11704"/>
                  </a:lnTo>
                  <a:cubicBezTo>
                    <a:pt x="3291" y="11729"/>
                    <a:pt x="3317" y="11742"/>
                    <a:pt x="3355" y="11767"/>
                  </a:cubicBezTo>
                  <a:cubicBezTo>
                    <a:pt x="3533" y="11856"/>
                    <a:pt x="3723" y="11945"/>
                    <a:pt x="3914" y="12022"/>
                  </a:cubicBezTo>
                  <a:lnTo>
                    <a:pt x="331" y="8273"/>
                  </a:lnTo>
                  <a:close/>
                  <a:moveTo>
                    <a:pt x="534" y="3661"/>
                  </a:moveTo>
                  <a:lnTo>
                    <a:pt x="521" y="3711"/>
                  </a:lnTo>
                  <a:cubicBezTo>
                    <a:pt x="470" y="3826"/>
                    <a:pt x="496" y="3965"/>
                    <a:pt x="585" y="4067"/>
                  </a:cubicBezTo>
                  <a:lnTo>
                    <a:pt x="8120" y="11971"/>
                  </a:lnTo>
                  <a:cubicBezTo>
                    <a:pt x="8182" y="12032"/>
                    <a:pt x="8268" y="12070"/>
                    <a:pt x="8357" y="12070"/>
                  </a:cubicBezTo>
                  <a:cubicBezTo>
                    <a:pt x="8397" y="12070"/>
                    <a:pt x="8437" y="12062"/>
                    <a:pt x="8476" y="12047"/>
                  </a:cubicBezTo>
                  <a:lnTo>
                    <a:pt x="8526" y="12034"/>
                  </a:lnTo>
                  <a:lnTo>
                    <a:pt x="534" y="3661"/>
                  </a:lnTo>
                  <a:close/>
                  <a:moveTo>
                    <a:pt x="229" y="4550"/>
                  </a:moveTo>
                  <a:lnTo>
                    <a:pt x="191" y="4639"/>
                  </a:lnTo>
                  <a:cubicBezTo>
                    <a:pt x="165" y="4753"/>
                    <a:pt x="191" y="4880"/>
                    <a:pt x="280" y="4957"/>
                  </a:cubicBezTo>
                  <a:lnTo>
                    <a:pt x="7230" y="12238"/>
                  </a:lnTo>
                  <a:cubicBezTo>
                    <a:pt x="7291" y="12308"/>
                    <a:pt x="7376" y="12347"/>
                    <a:pt x="7466" y="12347"/>
                  </a:cubicBezTo>
                  <a:cubicBezTo>
                    <a:pt x="7489" y="12347"/>
                    <a:pt x="7512" y="12344"/>
                    <a:pt x="7535" y="12339"/>
                  </a:cubicBezTo>
                  <a:lnTo>
                    <a:pt x="7637" y="12314"/>
                  </a:lnTo>
                  <a:lnTo>
                    <a:pt x="229" y="4550"/>
                  </a:lnTo>
                  <a:close/>
                  <a:moveTo>
                    <a:pt x="13" y="6723"/>
                  </a:moveTo>
                  <a:cubicBezTo>
                    <a:pt x="13" y="6824"/>
                    <a:pt x="26" y="6926"/>
                    <a:pt x="38" y="7028"/>
                  </a:cubicBezTo>
                  <a:cubicBezTo>
                    <a:pt x="38" y="7091"/>
                    <a:pt x="76" y="7155"/>
                    <a:pt x="127" y="7206"/>
                  </a:cubicBezTo>
                  <a:lnTo>
                    <a:pt x="4956" y="12276"/>
                  </a:lnTo>
                  <a:cubicBezTo>
                    <a:pt x="5007" y="12326"/>
                    <a:pt x="5070" y="12352"/>
                    <a:pt x="5134" y="12365"/>
                  </a:cubicBezTo>
                  <a:cubicBezTo>
                    <a:pt x="5235" y="12390"/>
                    <a:pt x="5337" y="12403"/>
                    <a:pt x="5439" y="12415"/>
                  </a:cubicBezTo>
                  <a:lnTo>
                    <a:pt x="13" y="6723"/>
                  </a:lnTo>
                  <a:close/>
                  <a:moveTo>
                    <a:pt x="26" y="5541"/>
                  </a:moveTo>
                  <a:cubicBezTo>
                    <a:pt x="13" y="5605"/>
                    <a:pt x="13" y="5668"/>
                    <a:pt x="13" y="5719"/>
                  </a:cubicBezTo>
                  <a:cubicBezTo>
                    <a:pt x="0" y="5821"/>
                    <a:pt x="38" y="5910"/>
                    <a:pt x="102" y="5973"/>
                  </a:cubicBezTo>
                  <a:lnTo>
                    <a:pt x="6201" y="12365"/>
                  </a:lnTo>
                  <a:cubicBezTo>
                    <a:pt x="6265" y="12428"/>
                    <a:pt x="6354" y="12466"/>
                    <a:pt x="6442" y="12466"/>
                  </a:cubicBezTo>
                  <a:lnTo>
                    <a:pt x="6620" y="12466"/>
                  </a:lnTo>
                  <a:lnTo>
                    <a:pt x="26" y="554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1250465" y="1992713"/>
              <a:ext cx="668415" cy="669166"/>
            </a:xfrm>
            <a:custGeom>
              <a:avLst/>
              <a:gdLst/>
              <a:ahLst/>
              <a:cxnLst/>
              <a:rect l="l" t="t" r="r" b="b"/>
              <a:pathLst>
                <a:path w="12453" h="12467" extrusionOk="0">
                  <a:moveTo>
                    <a:pt x="8692" y="509"/>
                  </a:moveTo>
                  <a:lnTo>
                    <a:pt x="12059" y="4029"/>
                  </a:lnTo>
                  <a:cubicBezTo>
                    <a:pt x="11970" y="3813"/>
                    <a:pt x="11881" y="3610"/>
                    <a:pt x="11779" y="3406"/>
                  </a:cubicBezTo>
                  <a:cubicBezTo>
                    <a:pt x="11767" y="3381"/>
                    <a:pt x="11741" y="3356"/>
                    <a:pt x="11716" y="3330"/>
                  </a:cubicBezTo>
                  <a:lnTo>
                    <a:pt x="9390" y="878"/>
                  </a:lnTo>
                  <a:cubicBezTo>
                    <a:pt x="9365" y="852"/>
                    <a:pt x="9340" y="827"/>
                    <a:pt x="9302" y="814"/>
                  </a:cubicBezTo>
                  <a:cubicBezTo>
                    <a:pt x="9111" y="700"/>
                    <a:pt x="8908" y="598"/>
                    <a:pt x="8692" y="509"/>
                  </a:cubicBezTo>
                  <a:close/>
                  <a:moveTo>
                    <a:pt x="7116" y="64"/>
                  </a:moveTo>
                  <a:lnTo>
                    <a:pt x="12427" y="5617"/>
                  </a:lnTo>
                  <a:cubicBezTo>
                    <a:pt x="12415" y="5516"/>
                    <a:pt x="12402" y="5414"/>
                    <a:pt x="12389" y="5312"/>
                  </a:cubicBezTo>
                  <a:cubicBezTo>
                    <a:pt x="12377" y="5249"/>
                    <a:pt x="12351" y="5185"/>
                    <a:pt x="12300" y="5134"/>
                  </a:cubicBezTo>
                  <a:lnTo>
                    <a:pt x="7599" y="204"/>
                  </a:lnTo>
                  <a:cubicBezTo>
                    <a:pt x="7548" y="153"/>
                    <a:pt x="7497" y="128"/>
                    <a:pt x="7421" y="115"/>
                  </a:cubicBezTo>
                  <a:cubicBezTo>
                    <a:pt x="7319" y="90"/>
                    <a:pt x="7218" y="77"/>
                    <a:pt x="7116" y="64"/>
                  </a:cubicBezTo>
                  <a:close/>
                  <a:moveTo>
                    <a:pt x="5909" y="1"/>
                  </a:moveTo>
                  <a:lnTo>
                    <a:pt x="12427" y="6837"/>
                  </a:lnTo>
                  <a:cubicBezTo>
                    <a:pt x="12427" y="6774"/>
                    <a:pt x="12440" y="6710"/>
                    <a:pt x="12440" y="6647"/>
                  </a:cubicBezTo>
                  <a:cubicBezTo>
                    <a:pt x="12453" y="6545"/>
                    <a:pt x="12415" y="6456"/>
                    <a:pt x="12351" y="6392"/>
                  </a:cubicBezTo>
                  <a:lnTo>
                    <a:pt x="12351" y="6405"/>
                  </a:lnTo>
                  <a:lnTo>
                    <a:pt x="6341" y="103"/>
                  </a:lnTo>
                  <a:cubicBezTo>
                    <a:pt x="6277" y="39"/>
                    <a:pt x="6188" y="1"/>
                    <a:pt x="6099" y="1"/>
                  </a:cubicBezTo>
                  <a:close/>
                  <a:moveTo>
                    <a:pt x="5046" y="113"/>
                  </a:moveTo>
                  <a:cubicBezTo>
                    <a:pt x="5033" y="113"/>
                    <a:pt x="5020" y="114"/>
                    <a:pt x="5007" y="115"/>
                  </a:cubicBezTo>
                  <a:lnTo>
                    <a:pt x="4892" y="141"/>
                  </a:lnTo>
                  <a:lnTo>
                    <a:pt x="12249" y="7841"/>
                  </a:lnTo>
                  <a:cubicBezTo>
                    <a:pt x="12249" y="7816"/>
                    <a:pt x="12262" y="7777"/>
                    <a:pt x="12275" y="7739"/>
                  </a:cubicBezTo>
                  <a:cubicBezTo>
                    <a:pt x="12300" y="7625"/>
                    <a:pt x="12262" y="7511"/>
                    <a:pt x="12186" y="7434"/>
                  </a:cubicBezTo>
                  <a:lnTo>
                    <a:pt x="5299" y="217"/>
                  </a:lnTo>
                  <a:cubicBezTo>
                    <a:pt x="5232" y="150"/>
                    <a:pt x="5137" y="113"/>
                    <a:pt x="5046" y="113"/>
                  </a:cubicBezTo>
                  <a:close/>
                  <a:moveTo>
                    <a:pt x="4158" y="365"/>
                  </a:moveTo>
                  <a:cubicBezTo>
                    <a:pt x="4122" y="365"/>
                    <a:pt x="4087" y="371"/>
                    <a:pt x="4054" y="382"/>
                  </a:cubicBezTo>
                  <a:lnTo>
                    <a:pt x="4003" y="408"/>
                  </a:lnTo>
                  <a:lnTo>
                    <a:pt x="11945" y="8730"/>
                  </a:lnTo>
                  <a:cubicBezTo>
                    <a:pt x="11945" y="8718"/>
                    <a:pt x="11957" y="8692"/>
                    <a:pt x="11957" y="8680"/>
                  </a:cubicBezTo>
                  <a:cubicBezTo>
                    <a:pt x="12008" y="8553"/>
                    <a:pt x="11983" y="8426"/>
                    <a:pt x="11894" y="8324"/>
                  </a:cubicBezTo>
                  <a:lnTo>
                    <a:pt x="4397" y="471"/>
                  </a:lnTo>
                  <a:cubicBezTo>
                    <a:pt x="4334" y="399"/>
                    <a:pt x="4245" y="365"/>
                    <a:pt x="4158" y="365"/>
                  </a:cubicBezTo>
                  <a:close/>
                  <a:moveTo>
                    <a:pt x="3360" y="732"/>
                  </a:moveTo>
                  <a:cubicBezTo>
                    <a:pt x="3306" y="732"/>
                    <a:pt x="3251" y="747"/>
                    <a:pt x="3202" y="776"/>
                  </a:cubicBezTo>
                  <a:lnTo>
                    <a:pt x="11538" y="9506"/>
                  </a:lnTo>
                  <a:cubicBezTo>
                    <a:pt x="11614" y="9379"/>
                    <a:pt x="11589" y="9226"/>
                    <a:pt x="11487" y="9112"/>
                  </a:cubicBezTo>
                  <a:lnTo>
                    <a:pt x="3596" y="840"/>
                  </a:lnTo>
                  <a:cubicBezTo>
                    <a:pt x="3534" y="769"/>
                    <a:pt x="3447" y="732"/>
                    <a:pt x="3360" y="732"/>
                  </a:cubicBezTo>
                  <a:close/>
                  <a:moveTo>
                    <a:pt x="2694" y="1094"/>
                  </a:moveTo>
                  <a:cubicBezTo>
                    <a:pt x="2618" y="1145"/>
                    <a:pt x="2554" y="1195"/>
                    <a:pt x="2491" y="1234"/>
                  </a:cubicBezTo>
                  <a:lnTo>
                    <a:pt x="11030" y="10192"/>
                  </a:lnTo>
                  <a:cubicBezTo>
                    <a:pt x="11080" y="10128"/>
                    <a:pt x="11131" y="10065"/>
                    <a:pt x="11195" y="10001"/>
                  </a:cubicBezTo>
                  <a:lnTo>
                    <a:pt x="2694" y="1094"/>
                  </a:lnTo>
                  <a:close/>
                  <a:moveTo>
                    <a:pt x="2033" y="1615"/>
                  </a:moveTo>
                  <a:lnTo>
                    <a:pt x="1855" y="1793"/>
                  </a:lnTo>
                  <a:lnTo>
                    <a:pt x="10458" y="10802"/>
                  </a:lnTo>
                  <a:cubicBezTo>
                    <a:pt x="10521" y="10751"/>
                    <a:pt x="10585" y="10700"/>
                    <a:pt x="10636" y="10636"/>
                  </a:cubicBezTo>
                  <a:lnTo>
                    <a:pt x="2033" y="1615"/>
                  </a:lnTo>
                  <a:close/>
                  <a:moveTo>
                    <a:pt x="1449" y="2212"/>
                  </a:moveTo>
                  <a:cubicBezTo>
                    <a:pt x="1398" y="2275"/>
                    <a:pt x="1347" y="2339"/>
                    <a:pt x="1296" y="2403"/>
                  </a:cubicBezTo>
                  <a:lnTo>
                    <a:pt x="9810" y="11335"/>
                  </a:lnTo>
                  <a:cubicBezTo>
                    <a:pt x="9886" y="11285"/>
                    <a:pt x="9950" y="11234"/>
                    <a:pt x="10013" y="11183"/>
                  </a:cubicBezTo>
                  <a:lnTo>
                    <a:pt x="1449" y="2212"/>
                  </a:lnTo>
                  <a:close/>
                  <a:moveTo>
                    <a:pt x="953" y="2898"/>
                  </a:moveTo>
                  <a:cubicBezTo>
                    <a:pt x="877" y="3025"/>
                    <a:pt x="890" y="3178"/>
                    <a:pt x="991" y="3292"/>
                  </a:cubicBezTo>
                  <a:lnTo>
                    <a:pt x="8920" y="11589"/>
                  </a:lnTo>
                  <a:cubicBezTo>
                    <a:pt x="8983" y="11660"/>
                    <a:pt x="9065" y="11697"/>
                    <a:pt x="9148" y="11697"/>
                  </a:cubicBezTo>
                  <a:cubicBezTo>
                    <a:pt x="9200" y="11697"/>
                    <a:pt x="9253" y="11682"/>
                    <a:pt x="9302" y="11653"/>
                  </a:cubicBezTo>
                  <a:lnTo>
                    <a:pt x="953" y="2898"/>
                  </a:lnTo>
                  <a:close/>
                  <a:moveTo>
                    <a:pt x="331" y="8273"/>
                  </a:moveTo>
                  <a:lnTo>
                    <a:pt x="331" y="8273"/>
                  </a:lnTo>
                  <a:cubicBezTo>
                    <a:pt x="394" y="8464"/>
                    <a:pt x="470" y="8654"/>
                    <a:pt x="559" y="8845"/>
                  </a:cubicBezTo>
                  <a:cubicBezTo>
                    <a:pt x="585" y="8883"/>
                    <a:pt x="597" y="8908"/>
                    <a:pt x="623" y="8934"/>
                  </a:cubicBezTo>
                  <a:lnTo>
                    <a:pt x="3266" y="11704"/>
                  </a:lnTo>
                  <a:cubicBezTo>
                    <a:pt x="3291" y="11729"/>
                    <a:pt x="3317" y="11742"/>
                    <a:pt x="3355" y="11767"/>
                  </a:cubicBezTo>
                  <a:cubicBezTo>
                    <a:pt x="3533" y="11856"/>
                    <a:pt x="3723" y="11945"/>
                    <a:pt x="3914" y="12022"/>
                  </a:cubicBezTo>
                  <a:lnTo>
                    <a:pt x="331" y="8273"/>
                  </a:lnTo>
                  <a:close/>
                  <a:moveTo>
                    <a:pt x="534" y="3661"/>
                  </a:moveTo>
                  <a:lnTo>
                    <a:pt x="521" y="3711"/>
                  </a:lnTo>
                  <a:cubicBezTo>
                    <a:pt x="470" y="3826"/>
                    <a:pt x="496" y="3965"/>
                    <a:pt x="585" y="4067"/>
                  </a:cubicBezTo>
                  <a:lnTo>
                    <a:pt x="8120" y="11971"/>
                  </a:lnTo>
                  <a:cubicBezTo>
                    <a:pt x="8182" y="12032"/>
                    <a:pt x="8268" y="12070"/>
                    <a:pt x="8357" y="12070"/>
                  </a:cubicBezTo>
                  <a:cubicBezTo>
                    <a:pt x="8397" y="12070"/>
                    <a:pt x="8437" y="12062"/>
                    <a:pt x="8476" y="12047"/>
                  </a:cubicBezTo>
                  <a:lnTo>
                    <a:pt x="8526" y="12034"/>
                  </a:lnTo>
                  <a:lnTo>
                    <a:pt x="534" y="3661"/>
                  </a:lnTo>
                  <a:close/>
                  <a:moveTo>
                    <a:pt x="229" y="4550"/>
                  </a:moveTo>
                  <a:lnTo>
                    <a:pt x="191" y="4639"/>
                  </a:lnTo>
                  <a:cubicBezTo>
                    <a:pt x="165" y="4753"/>
                    <a:pt x="191" y="4880"/>
                    <a:pt x="280" y="4957"/>
                  </a:cubicBezTo>
                  <a:lnTo>
                    <a:pt x="7230" y="12238"/>
                  </a:lnTo>
                  <a:cubicBezTo>
                    <a:pt x="7291" y="12308"/>
                    <a:pt x="7376" y="12347"/>
                    <a:pt x="7466" y="12347"/>
                  </a:cubicBezTo>
                  <a:cubicBezTo>
                    <a:pt x="7489" y="12347"/>
                    <a:pt x="7512" y="12344"/>
                    <a:pt x="7535" y="12339"/>
                  </a:cubicBezTo>
                  <a:lnTo>
                    <a:pt x="7637" y="12314"/>
                  </a:lnTo>
                  <a:lnTo>
                    <a:pt x="229" y="4550"/>
                  </a:lnTo>
                  <a:close/>
                  <a:moveTo>
                    <a:pt x="13" y="6723"/>
                  </a:moveTo>
                  <a:cubicBezTo>
                    <a:pt x="13" y="6824"/>
                    <a:pt x="26" y="6926"/>
                    <a:pt x="38" y="7028"/>
                  </a:cubicBezTo>
                  <a:cubicBezTo>
                    <a:pt x="38" y="7091"/>
                    <a:pt x="76" y="7155"/>
                    <a:pt x="127" y="7206"/>
                  </a:cubicBezTo>
                  <a:lnTo>
                    <a:pt x="4956" y="12276"/>
                  </a:lnTo>
                  <a:cubicBezTo>
                    <a:pt x="5007" y="12326"/>
                    <a:pt x="5070" y="12352"/>
                    <a:pt x="5134" y="12365"/>
                  </a:cubicBezTo>
                  <a:cubicBezTo>
                    <a:pt x="5235" y="12390"/>
                    <a:pt x="5337" y="12403"/>
                    <a:pt x="5439" y="12415"/>
                  </a:cubicBezTo>
                  <a:lnTo>
                    <a:pt x="13" y="6723"/>
                  </a:lnTo>
                  <a:close/>
                  <a:moveTo>
                    <a:pt x="26" y="5541"/>
                  </a:moveTo>
                  <a:cubicBezTo>
                    <a:pt x="13" y="5605"/>
                    <a:pt x="13" y="5668"/>
                    <a:pt x="13" y="5719"/>
                  </a:cubicBezTo>
                  <a:cubicBezTo>
                    <a:pt x="0" y="5821"/>
                    <a:pt x="38" y="5910"/>
                    <a:pt x="102" y="5973"/>
                  </a:cubicBezTo>
                  <a:lnTo>
                    <a:pt x="6201" y="12365"/>
                  </a:lnTo>
                  <a:cubicBezTo>
                    <a:pt x="6265" y="12428"/>
                    <a:pt x="6354" y="12466"/>
                    <a:pt x="6442" y="12466"/>
                  </a:cubicBezTo>
                  <a:lnTo>
                    <a:pt x="6620" y="12466"/>
                  </a:lnTo>
                  <a:lnTo>
                    <a:pt x="26" y="5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6" name="Google Shape;386;p3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/>
          </a:p>
        </p:txBody>
      </p:sp>
      <p:sp>
        <p:nvSpPr>
          <p:cNvPr id="387" name="Google Shape;387;p30"/>
          <p:cNvSpPr txBox="1">
            <a:spLocks noGrp="1"/>
          </p:cNvSpPr>
          <p:nvPr>
            <p:ph type="title" idx="2"/>
          </p:nvPr>
        </p:nvSpPr>
        <p:spPr>
          <a:xfrm>
            <a:off x="484171" y="2390547"/>
            <a:ext cx="17427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89" name="Google Shape;389;p30"/>
          <p:cNvSpPr txBox="1">
            <a:spLocks noGrp="1"/>
          </p:cNvSpPr>
          <p:nvPr>
            <p:ph type="subTitle" idx="3"/>
          </p:nvPr>
        </p:nvSpPr>
        <p:spPr>
          <a:xfrm>
            <a:off x="588852" y="3041624"/>
            <a:ext cx="1613063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dirty="0"/>
              <a:t>General information</a:t>
            </a:r>
            <a:endParaRPr sz="1500" dirty="0"/>
          </a:p>
        </p:txBody>
      </p:sp>
      <p:sp>
        <p:nvSpPr>
          <p:cNvPr id="390" name="Google Shape;390;p30"/>
          <p:cNvSpPr txBox="1">
            <a:spLocks noGrp="1"/>
          </p:cNvSpPr>
          <p:nvPr>
            <p:ph type="title" idx="4"/>
          </p:nvPr>
        </p:nvSpPr>
        <p:spPr>
          <a:xfrm>
            <a:off x="2580529" y="2390547"/>
            <a:ext cx="17427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92" name="Google Shape;392;p30"/>
          <p:cNvSpPr txBox="1">
            <a:spLocks noGrp="1"/>
          </p:cNvSpPr>
          <p:nvPr>
            <p:ph type="subTitle" idx="6"/>
          </p:nvPr>
        </p:nvSpPr>
        <p:spPr>
          <a:xfrm>
            <a:off x="2580529" y="3041624"/>
            <a:ext cx="17427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Component</a:t>
            </a:r>
            <a:endParaRPr dirty="0"/>
          </a:p>
        </p:txBody>
      </p:sp>
      <p:sp>
        <p:nvSpPr>
          <p:cNvPr id="393" name="Google Shape;393;p30"/>
          <p:cNvSpPr txBox="1">
            <a:spLocks noGrp="1"/>
          </p:cNvSpPr>
          <p:nvPr>
            <p:ph type="title" idx="7"/>
          </p:nvPr>
        </p:nvSpPr>
        <p:spPr>
          <a:xfrm>
            <a:off x="4572000" y="2390547"/>
            <a:ext cx="17427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95" name="Google Shape;395;p30"/>
          <p:cNvSpPr txBox="1">
            <a:spLocks noGrp="1"/>
          </p:cNvSpPr>
          <p:nvPr>
            <p:ph type="subTitle" idx="9"/>
          </p:nvPr>
        </p:nvSpPr>
        <p:spPr>
          <a:xfrm>
            <a:off x="4572000" y="3067247"/>
            <a:ext cx="17427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Operation</a:t>
            </a:r>
            <a:endParaRPr dirty="0"/>
          </a:p>
        </p:txBody>
      </p:sp>
      <p:sp>
        <p:nvSpPr>
          <p:cNvPr id="396" name="Google Shape;396;p30"/>
          <p:cNvSpPr txBox="1">
            <a:spLocks noGrp="1"/>
          </p:cNvSpPr>
          <p:nvPr>
            <p:ph type="title" idx="13"/>
          </p:nvPr>
        </p:nvSpPr>
        <p:spPr>
          <a:xfrm>
            <a:off x="6790267" y="2428439"/>
            <a:ext cx="17427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98" name="Google Shape;398;p30"/>
          <p:cNvSpPr txBox="1">
            <a:spLocks noGrp="1"/>
          </p:cNvSpPr>
          <p:nvPr>
            <p:ph type="subTitle" idx="15"/>
          </p:nvPr>
        </p:nvSpPr>
        <p:spPr>
          <a:xfrm>
            <a:off x="6407728" y="3067247"/>
            <a:ext cx="2604654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Implementation   and Result </a:t>
            </a:r>
          </a:p>
        </p:txBody>
      </p:sp>
      <p:grpSp>
        <p:nvGrpSpPr>
          <p:cNvPr id="399" name="Google Shape;399;p30"/>
          <p:cNvGrpSpPr/>
          <p:nvPr/>
        </p:nvGrpSpPr>
        <p:grpSpPr>
          <a:xfrm>
            <a:off x="7465264" y="1797202"/>
            <a:ext cx="392705" cy="261429"/>
            <a:chOff x="4629306" y="3409193"/>
            <a:chExt cx="367255" cy="244486"/>
          </a:xfrm>
        </p:grpSpPr>
        <p:sp>
          <p:nvSpPr>
            <p:cNvPr id="400" name="Google Shape;400;p30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0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" name="Google Shape;410;p30"/>
          <p:cNvGrpSpPr/>
          <p:nvPr/>
        </p:nvGrpSpPr>
        <p:grpSpPr>
          <a:xfrm>
            <a:off x="5255915" y="1765414"/>
            <a:ext cx="374871" cy="299890"/>
            <a:chOff x="7500054" y="2934735"/>
            <a:chExt cx="350576" cy="280454"/>
          </a:xfrm>
        </p:grpSpPr>
        <p:sp>
          <p:nvSpPr>
            <p:cNvPr id="411" name="Google Shape;411;p30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30"/>
          <p:cNvGrpSpPr/>
          <p:nvPr/>
        </p:nvGrpSpPr>
        <p:grpSpPr>
          <a:xfrm>
            <a:off x="1167269" y="1727090"/>
            <a:ext cx="376504" cy="376504"/>
            <a:chOff x="1819576" y="1511679"/>
            <a:chExt cx="352103" cy="352103"/>
          </a:xfrm>
        </p:grpSpPr>
        <p:sp>
          <p:nvSpPr>
            <p:cNvPr id="420" name="Google Shape;420;p30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" name="Google Shape;424;p30"/>
          <p:cNvGrpSpPr/>
          <p:nvPr/>
        </p:nvGrpSpPr>
        <p:grpSpPr>
          <a:xfrm>
            <a:off x="3258351" y="1746950"/>
            <a:ext cx="387055" cy="336784"/>
            <a:chOff x="3716358" y="1544655"/>
            <a:chExt cx="361971" cy="314958"/>
          </a:xfrm>
        </p:grpSpPr>
        <p:sp>
          <p:nvSpPr>
            <p:cNvPr id="425" name="Google Shape;425;p30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30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431" name="Google Shape;431;p30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0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0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0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0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7915F08-D641-61BE-FB80-835D58F82815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2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1298863" y="0"/>
            <a:ext cx="6030425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INSTALLATION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1057716" y="640110"/>
            <a:ext cx="6122518" cy="32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Install Remote Access Role in Our Windows Server 2022</a:t>
            </a:r>
          </a:p>
          <a:p>
            <a:pPr marL="800100" lvl="1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Routing along with management tools: “Install-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WindowsFeature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Routing -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IncludeManagementTools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”.</a:t>
            </a:r>
            <a:endParaRPr lang="vi-VN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sz="1500" b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sz="2700" b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endParaRPr lang="en-US" sz="1500" b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endParaRPr lang="en-US" sz="1500" b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"/>
            </a:pPr>
            <a:endParaRPr lang="vi-VN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7" indent="-457200">
              <a:spcAft>
                <a:spcPts val="1600"/>
              </a:spcAft>
              <a:buFont typeface="Wingdings" panose="05000000000000000000" pitchFamily="2" charset="2"/>
              <a:buChar char="§"/>
            </a:pPr>
            <a:endParaRPr lang="en-US" sz="27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l">
              <a:spcAft>
                <a:spcPts val="1600"/>
              </a:spcAft>
            </a:pPr>
            <a:r>
              <a:rPr lang="en-US" sz="15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</a:p>
        </p:txBody>
      </p:sp>
      <p:pic>
        <p:nvPicPr>
          <p:cNvPr id="2" name="Picture 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99ED5E12-2A69-3FA8-EBB8-AB72747CC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634" y="1912759"/>
            <a:ext cx="6350760" cy="11629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629869E-158F-B14D-878A-CB5FFDC5AEE7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20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9381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023-11-11 23-09-41">
            <a:hlinkClick r:id="" action="ppaction://media"/>
            <a:extLst>
              <a:ext uri="{FF2B5EF4-FFF2-40B4-BE49-F238E27FC236}">
                <a16:creationId xmlns:a16="http://schemas.microsoft.com/office/drawing/2014/main" id="{51B74522-B2C3-DBED-6297-A496F9CC30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8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8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2"/>
          <p:cNvSpPr txBox="1">
            <a:spLocks noGrp="1"/>
          </p:cNvSpPr>
          <p:nvPr>
            <p:ph type="title"/>
          </p:nvPr>
        </p:nvSpPr>
        <p:spPr>
          <a:xfrm>
            <a:off x="3927764" y="3356925"/>
            <a:ext cx="4502811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General information</a:t>
            </a:r>
            <a:endParaRPr dirty="0"/>
          </a:p>
        </p:txBody>
      </p:sp>
      <p:sp>
        <p:nvSpPr>
          <p:cNvPr id="447" name="Google Shape;447;p32"/>
          <p:cNvSpPr txBox="1">
            <a:spLocks noGrp="1"/>
          </p:cNvSpPr>
          <p:nvPr>
            <p:ph type="title" idx="2"/>
          </p:nvPr>
        </p:nvSpPr>
        <p:spPr>
          <a:xfrm>
            <a:off x="6694950" y="2538525"/>
            <a:ext cx="1735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7E5E51-2710-F19D-114A-0B9694ED27D5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3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3347525" y="539500"/>
            <a:ext cx="5083200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2990424" y="1594000"/>
            <a:ext cx="5973465" cy="2312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VPN stands for “Virtual Private Network” and describes the opportunity to establish a protected network connection when using public networks. VPNs encrypt our internet traffic and disguise our online identity. </a:t>
            </a:r>
            <a:endParaRPr lang="vi-VN" sz="15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972E04-6C49-BE7E-49B7-767D99E9880D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4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3347525" y="539500"/>
            <a:ext cx="5083200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VPN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2990424" y="1594000"/>
            <a:ext cx="5973465" cy="2312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Access VPN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Site-to-Site VPN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Client-to-Site VPN</a:t>
            </a:r>
            <a:endParaRPr lang="vi-VN" sz="15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609724-E392-B976-E419-A441E9F7C6BB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5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629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3347525" y="539500"/>
            <a:ext cx="5083200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VPN Protocols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2701636" y="1594000"/>
            <a:ext cx="6393874" cy="29087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OpenVPN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IPSec</a:t>
            </a:r>
            <a:r>
              <a:rPr lang="en-US" sz="1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(Internet Protocol Security)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L2TP/</a:t>
            </a:r>
            <a:r>
              <a:rPr lang="en-US" sz="15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IPSec</a:t>
            </a:r>
            <a:r>
              <a:rPr lang="en-US" sz="15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(Layer 2 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Tunneling Protocol with </a:t>
            </a:r>
            <a:r>
              <a:rPr lang="en-US" sz="1500" b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Ipsec</a:t>
            </a:r>
            <a:r>
              <a:rPr lang="en-US" sz="15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PPTP (Point-to-Point Tunneling Protocol)</a:t>
            </a:r>
            <a:endParaRPr lang="en-US" sz="1500" b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SSTP (Secure Socket Tunneling Protocol)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500" b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IKEv2 (Internet Key Exchange Version 2)</a:t>
            </a:r>
            <a:endParaRPr lang="vi-VN" sz="15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A81996-5353-DF1E-C367-F159988092BA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6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167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2"/>
          <p:cNvSpPr txBox="1">
            <a:spLocks noGrp="1"/>
          </p:cNvSpPr>
          <p:nvPr>
            <p:ph type="title"/>
          </p:nvPr>
        </p:nvSpPr>
        <p:spPr>
          <a:xfrm>
            <a:off x="3927764" y="3356925"/>
            <a:ext cx="4502811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</a:t>
            </a:r>
            <a:endParaRPr dirty="0"/>
          </a:p>
        </p:txBody>
      </p:sp>
      <p:sp>
        <p:nvSpPr>
          <p:cNvPr id="447" name="Google Shape;447;p32"/>
          <p:cNvSpPr txBox="1">
            <a:spLocks noGrp="1"/>
          </p:cNvSpPr>
          <p:nvPr>
            <p:ph type="title" idx="2"/>
          </p:nvPr>
        </p:nvSpPr>
        <p:spPr>
          <a:xfrm>
            <a:off x="6694950" y="2538525"/>
            <a:ext cx="1735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A0D4BC-D847-69AC-B9AA-BBC187D9A4CB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7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512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2400300" y="539500"/>
            <a:ext cx="6030425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Server-side components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2990424" y="1594000"/>
            <a:ext cx="5973465" cy="2312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VPN Server</a:t>
            </a:r>
          </a:p>
          <a:p>
            <a:pPr marL="0" indent="0" algn="l">
              <a:spcAft>
                <a:spcPts val="1600"/>
              </a:spcAft>
            </a:pPr>
            <a:endParaRPr lang="en-US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Server Operating System</a:t>
            </a:r>
          </a:p>
          <a:p>
            <a:pPr marL="0" indent="0" algn="l">
              <a:spcAft>
                <a:spcPts val="1600"/>
              </a:spcAft>
            </a:pPr>
            <a:endParaRPr lang="en-US" sz="15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Static IP or DNS</a:t>
            </a:r>
            <a:endParaRPr lang="vi-VN" sz="15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2CCB3E-6567-88DC-D85E-2B184A1B7BC2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8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4486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3"/>
          <p:cNvSpPr txBox="1">
            <a:spLocks noGrp="1"/>
          </p:cNvSpPr>
          <p:nvPr>
            <p:ph type="title"/>
          </p:nvPr>
        </p:nvSpPr>
        <p:spPr>
          <a:xfrm>
            <a:off x="2400300" y="539500"/>
            <a:ext cx="6030425" cy="1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Server-side components</a:t>
            </a:r>
            <a:endParaRPr dirty="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4"/>
          </p:nvPr>
        </p:nvSpPr>
        <p:spPr>
          <a:xfrm>
            <a:off x="2990424" y="1594000"/>
            <a:ext cx="5973465" cy="32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Authentication and User Management</a:t>
            </a:r>
          </a:p>
          <a:p>
            <a:pPr marL="0" indent="0" algn="l">
              <a:spcAft>
                <a:spcPts val="1600"/>
              </a:spcAft>
            </a:pPr>
            <a:endParaRPr lang="en-US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VPN Protocol Configuration</a:t>
            </a:r>
          </a:p>
          <a:p>
            <a:pPr marL="0" indent="0" algn="l">
              <a:spcAft>
                <a:spcPts val="1600"/>
              </a:spcAft>
            </a:pPr>
            <a:endParaRPr lang="en-US" sz="1500" b="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Firewall and Network Rules</a:t>
            </a:r>
          </a:p>
          <a:p>
            <a:pPr marL="0" indent="0" algn="l">
              <a:spcAft>
                <a:spcPts val="1600"/>
              </a:spcAft>
            </a:pPr>
            <a:endParaRPr lang="vi-VN" sz="1500" b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vi-VN" sz="15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DADF7D-D2D6-2416-351E-20F708380AE1}"/>
              </a:ext>
            </a:extLst>
          </p:cNvPr>
          <p:cNvSpPr txBox="1"/>
          <p:nvPr/>
        </p:nvSpPr>
        <p:spPr>
          <a:xfrm>
            <a:off x="8638867" y="4743390"/>
            <a:ext cx="14046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sz="2000" smtClean="0">
                <a:solidFill>
                  <a:schemeClr val="bg1"/>
                </a:solidFill>
              </a:rPr>
              <a:pPr/>
              <a:t>9</a:t>
            </a:fld>
            <a:endParaRPr lang="vi-V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820626"/>
      </p:ext>
    </p:extLst>
  </p:cSld>
  <p:clrMapOvr>
    <a:masterClrMapping/>
  </p:clrMapOvr>
</p:sld>
</file>

<file path=ppt/theme/theme1.xml><?xml version="1.0" encoding="utf-8"?>
<a:theme xmlns:a="http://schemas.openxmlformats.org/drawingml/2006/main" name="SEO Monthly Project Report by Slidesgo">
  <a:themeElements>
    <a:clrScheme name="Simple Light">
      <a:dk1>
        <a:srgbClr val="00343E"/>
      </a:dk1>
      <a:lt1>
        <a:srgbClr val="FFFFFF"/>
      </a:lt1>
      <a:dk2>
        <a:srgbClr val="00343E"/>
      </a:dk2>
      <a:lt2>
        <a:srgbClr val="FFFFFF"/>
      </a:lt2>
      <a:accent1>
        <a:srgbClr val="00677B"/>
      </a:accent1>
      <a:accent2>
        <a:srgbClr val="00AFAD"/>
      </a:accent2>
      <a:accent3>
        <a:srgbClr val="77D6CD"/>
      </a:accent3>
      <a:accent4>
        <a:srgbClr val="6B91C8"/>
      </a:accent4>
      <a:accent5>
        <a:srgbClr val="BF85AE"/>
      </a:accent5>
      <a:accent6>
        <a:srgbClr val="DCC19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337</Words>
  <Application>Microsoft Office PowerPoint</Application>
  <PresentationFormat>On-screen Show (16:9)</PresentationFormat>
  <Paragraphs>128</Paragraphs>
  <Slides>21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Wingdings</vt:lpstr>
      <vt:lpstr>Times New Roman</vt:lpstr>
      <vt:lpstr>Work Sans</vt:lpstr>
      <vt:lpstr>Open Sans ExtraBold</vt:lpstr>
      <vt:lpstr>Work Sans ExtraBold</vt:lpstr>
      <vt:lpstr>Arial</vt:lpstr>
      <vt:lpstr>Calibri</vt:lpstr>
      <vt:lpstr>Montserrat Light</vt:lpstr>
      <vt:lpstr>SEO Monthly Project Report by Slidesgo</vt:lpstr>
      <vt:lpstr>DEPLOYING WINDOWS SERVER REMOTE ACCESS-VPN</vt:lpstr>
      <vt:lpstr>Contents</vt:lpstr>
      <vt:lpstr>General information</vt:lpstr>
      <vt:lpstr>Overview</vt:lpstr>
      <vt:lpstr>Types of VPN</vt:lpstr>
      <vt:lpstr>VPN Protocols</vt:lpstr>
      <vt:lpstr>Component</vt:lpstr>
      <vt:lpstr>Server-side components</vt:lpstr>
      <vt:lpstr>Server-side components</vt:lpstr>
      <vt:lpstr>Client-side components</vt:lpstr>
      <vt:lpstr>Client-side components</vt:lpstr>
      <vt:lpstr>Operation</vt:lpstr>
      <vt:lpstr>PowerPoint Presentation</vt:lpstr>
      <vt:lpstr>Implementation and Result</vt:lpstr>
      <vt:lpstr>TOPOLOGY</vt:lpstr>
      <vt:lpstr>INSTALLATION</vt:lpstr>
      <vt:lpstr>INSTALLATION</vt:lpstr>
      <vt:lpstr>INSTALLATION</vt:lpstr>
      <vt:lpstr>INSTALLATION</vt:lpstr>
      <vt:lpstr>INSTALLATION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DEPLOY WINDOWS SERVER REMOTE ACCESS-VPN</dc:title>
  <cp:lastModifiedBy>Trần Phúc Hoàng Duy</cp:lastModifiedBy>
  <cp:revision>9</cp:revision>
  <dcterms:modified xsi:type="dcterms:W3CDTF">2023-12-04T01:05:57Z</dcterms:modified>
</cp:coreProperties>
</file>